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69" r:id="rId2"/>
    <p:sldId id="260" r:id="rId3"/>
    <p:sldId id="257" r:id="rId4"/>
    <p:sldId id="259" r:id="rId5"/>
    <p:sldId id="261" r:id="rId6"/>
    <p:sldId id="262" r:id="rId7"/>
    <p:sldId id="271" r:id="rId8"/>
    <p:sldId id="263" r:id="rId9"/>
    <p:sldId id="268" r:id="rId10"/>
    <p:sldId id="264" r:id="rId11"/>
    <p:sldId id="265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2965" autoAdjust="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ACF98F-4B72-4B52-91F7-8E4564C29E8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533D5-D669-4090-BA4F-9BE0B2F206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 of an automatic class attendance system using face detection algorithm of LabVIEW software.</a:t>
          </a:r>
        </a:p>
      </dgm:t>
    </dgm:pt>
    <dgm:pt modelId="{C328B9E3-B9D8-4A87-BA8C-35F62A9C1E41}" type="parTrans" cxnId="{B2792935-143B-4532-AECC-49748F44BED8}">
      <dgm:prSet/>
      <dgm:spPr/>
      <dgm:t>
        <a:bodyPr/>
        <a:lstStyle/>
        <a:p>
          <a:endParaRPr lang="en-US"/>
        </a:p>
      </dgm:t>
    </dgm:pt>
    <dgm:pt modelId="{C699997E-4B16-49AB-8D9F-091FDDA38C3F}" type="sibTrans" cxnId="{B2792935-143B-4532-AECC-49748F44BE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DB7347-9E04-400D-B1E7-6FAF42C269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 requires a video capture device and the running LabVIEW algorithm to be implemented successfully. </a:t>
          </a:r>
        </a:p>
      </dgm:t>
    </dgm:pt>
    <dgm:pt modelId="{698FF710-CBF2-49A0-B5D9-6D404F1769CB}" type="parTrans" cxnId="{AA462684-18DC-4693-BDEC-A951E5321603}">
      <dgm:prSet/>
      <dgm:spPr/>
      <dgm:t>
        <a:bodyPr/>
        <a:lstStyle/>
        <a:p>
          <a:endParaRPr lang="en-US"/>
        </a:p>
      </dgm:t>
    </dgm:pt>
    <dgm:pt modelId="{292A3037-325E-4BA0-8BD8-348EEAB29D14}" type="sibTrans" cxnId="{AA462684-18DC-4693-BDEC-A951E53216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842447-B7D8-40A0-AD20-726796B1F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detects the faces and mark attendance accordingly. </a:t>
          </a:r>
        </a:p>
      </dgm:t>
    </dgm:pt>
    <dgm:pt modelId="{3CDC7722-B18D-4323-A234-D74C6301FCF7}" type="parTrans" cxnId="{AE60CE36-9FB0-484C-A33B-C4A9E30EE10A}">
      <dgm:prSet/>
      <dgm:spPr/>
      <dgm:t>
        <a:bodyPr/>
        <a:lstStyle/>
        <a:p>
          <a:endParaRPr lang="en-US"/>
        </a:p>
      </dgm:t>
    </dgm:pt>
    <dgm:pt modelId="{C08957AC-9B92-4EA7-B2C5-ADBC8AF7B394}" type="sibTrans" cxnId="{AE60CE36-9FB0-484C-A33B-C4A9E30EE1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DF1DE5-B97C-4767-AC45-F67468F72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system will prevent unnecessary wastage of time of classes that is usually wasted in form of class roll calls.</a:t>
          </a:r>
        </a:p>
      </dgm:t>
    </dgm:pt>
    <dgm:pt modelId="{C2D01B96-3A73-45C9-81A9-D7AFBAEC9B71}" type="parTrans" cxnId="{A587F1FF-66D1-4A4D-92A2-95E69CBFEFCF}">
      <dgm:prSet/>
      <dgm:spPr/>
      <dgm:t>
        <a:bodyPr/>
        <a:lstStyle/>
        <a:p>
          <a:endParaRPr lang="en-US"/>
        </a:p>
      </dgm:t>
    </dgm:pt>
    <dgm:pt modelId="{012785AC-A2E9-42DB-9B51-BFE51C1B962B}" type="sibTrans" cxnId="{A587F1FF-66D1-4A4D-92A2-95E69CBFEFCF}">
      <dgm:prSet/>
      <dgm:spPr/>
      <dgm:t>
        <a:bodyPr/>
        <a:lstStyle/>
        <a:p>
          <a:endParaRPr lang="en-US"/>
        </a:p>
      </dgm:t>
    </dgm:pt>
    <dgm:pt modelId="{15F855BD-F241-4D16-A5BC-0C9E4EF59F10}" type="pres">
      <dgm:prSet presAssocID="{37ACF98F-4B72-4B52-91F7-8E4564C29E87}" presName="root" presStyleCnt="0">
        <dgm:presLayoutVars>
          <dgm:dir/>
          <dgm:resizeHandles val="exact"/>
        </dgm:presLayoutVars>
      </dgm:prSet>
      <dgm:spPr/>
    </dgm:pt>
    <dgm:pt modelId="{56E83EA8-5191-45C1-A627-224B0156FB53}" type="pres">
      <dgm:prSet presAssocID="{37ACF98F-4B72-4B52-91F7-8E4564C29E87}" presName="container" presStyleCnt="0">
        <dgm:presLayoutVars>
          <dgm:dir/>
          <dgm:resizeHandles val="exact"/>
        </dgm:presLayoutVars>
      </dgm:prSet>
      <dgm:spPr/>
    </dgm:pt>
    <dgm:pt modelId="{B42D575C-B4B9-4803-ABFE-D0806AB4235F}" type="pres">
      <dgm:prSet presAssocID="{13A533D5-D669-4090-BA4F-9BE0B2F20661}" presName="compNode" presStyleCnt="0"/>
      <dgm:spPr/>
    </dgm:pt>
    <dgm:pt modelId="{F0F9A3AF-BC0C-4C1B-B08F-8DD50BF8B737}" type="pres">
      <dgm:prSet presAssocID="{13A533D5-D669-4090-BA4F-9BE0B2F20661}" presName="iconBgRect" presStyleLbl="bgShp" presStyleIdx="0" presStyleCnt="4"/>
      <dgm:spPr/>
    </dgm:pt>
    <dgm:pt modelId="{8AD875F8-BB68-4FA9-BA11-45FDE20488A1}" type="pres">
      <dgm:prSet presAssocID="{13A533D5-D669-4090-BA4F-9BE0B2F206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98D36FB-76D0-41AC-B6EC-99860764EDA9}" type="pres">
      <dgm:prSet presAssocID="{13A533D5-D669-4090-BA4F-9BE0B2F20661}" presName="spaceRect" presStyleCnt="0"/>
      <dgm:spPr/>
    </dgm:pt>
    <dgm:pt modelId="{626E1184-8911-47FA-8780-34DA5EEC42E9}" type="pres">
      <dgm:prSet presAssocID="{13A533D5-D669-4090-BA4F-9BE0B2F20661}" presName="textRect" presStyleLbl="revTx" presStyleIdx="0" presStyleCnt="4">
        <dgm:presLayoutVars>
          <dgm:chMax val="1"/>
          <dgm:chPref val="1"/>
        </dgm:presLayoutVars>
      </dgm:prSet>
      <dgm:spPr/>
    </dgm:pt>
    <dgm:pt modelId="{070C8736-540A-431D-BBC1-2E52573DB6EE}" type="pres">
      <dgm:prSet presAssocID="{C699997E-4B16-49AB-8D9F-091FDDA38C3F}" presName="sibTrans" presStyleLbl="sibTrans2D1" presStyleIdx="0" presStyleCnt="0"/>
      <dgm:spPr/>
    </dgm:pt>
    <dgm:pt modelId="{6BA00EEF-90FA-4EB3-9D4C-484866D5E765}" type="pres">
      <dgm:prSet presAssocID="{27DB7347-9E04-400D-B1E7-6FAF42C26920}" presName="compNode" presStyleCnt="0"/>
      <dgm:spPr/>
    </dgm:pt>
    <dgm:pt modelId="{A50443AA-F6E1-4CF0-B2EF-17F036AA1407}" type="pres">
      <dgm:prSet presAssocID="{27DB7347-9E04-400D-B1E7-6FAF42C26920}" presName="iconBgRect" presStyleLbl="bgShp" presStyleIdx="1" presStyleCnt="4"/>
      <dgm:spPr/>
    </dgm:pt>
    <dgm:pt modelId="{1879AA5B-031F-47E2-9131-37491E152F67}" type="pres">
      <dgm:prSet presAssocID="{27DB7347-9E04-400D-B1E7-6FAF42C269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9D7C76D-A749-43EE-84BD-7AFA0B9E2DA6}" type="pres">
      <dgm:prSet presAssocID="{27DB7347-9E04-400D-B1E7-6FAF42C26920}" presName="spaceRect" presStyleCnt="0"/>
      <dgm:spPr/>
    </dgm:pt>
    <dgm:pt modelId="{270566F6-EE31-48D4-9194-2D1B8941A570}" type="pres">
      <dgm:prSet presAssocID="{27DB7347-9E04-400D-B1E7-6FAF42C26920}" presName="textRect" presStyleLbl="revTx" presStyleIdx="1" presStyleCnt="4">
        <dgm:presLayoutVars>
          <dgm:chMax val="1"/>
          <dgm:chPref val="1"/>
        </dgm:presLayoutVars>
      </dgm:prSet>
      <dgm:spPr/>
    </dgm:pt>
    <dgm:pt modelId="{396D3F75-26DA-4BC8-9167-2A5785B9DC17}" type="pres">
      <dgm:prSet presAssocID="{292A3037-325E-4BA0-8BD8-348EEAB29D14}" presName="sibTrans" presStyleLbl="sibTrans2D1" presStyleIdx="0" presStyleCnt="0"/>
      <dgm:spPr/>
    </dgm:pt>
    <dgm:pt modelId="{3EFC7D3C-35E1-4BB3-A33F-BCE26A2B6071}" type="pres">
      <dgm:prSet presAssocID="{B4842447-B7D8-40A0-AD20-726796B1F537}" presName="compNode" presStyleCnt="0"/>
      <dgm:spPr/>
    </dgm:pt>
    <dgm:pt modelId="{FE4F286E-7852-438C-9E99-F8F6A417B273}" type="pres">
      <dgm:prSet presAssocID="{B4842447-B7D8-40A0-AD20-726796B1F537}" presName="iconBgRect" presStyleLbl="bgShp" presStyleIdx="2" presStyleCnt="4"/>
      <dgm:spPr/>
    </dgm:pt>
    <dgm:pt modelId="{67D41C20-FEF3-4676-BEBC-83D684027E1F}" type="pres">
      <dgm:prSet presAssocID="{B4842447-B7D8-40A0-AD20-726796B1F5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17995B1-7DA4-4DF8-8D6D-C7D22493B88C}" type="pres">
      <dgm:prSet presAssocID="{B4842447-B7D8-40A0-AD20-726796B1F537}" presName="spaceRect" presStyleCnt="0"/>
      <dgm:spPr/>
    </dgm:pt>
    <dgm:pt modelId="{B596E2DE-693A-4437-A0AC-0F84F79B3807}" type="pres">
      <dgm:prSet presAssocID="{B4842447-B7D8-40A0-AD20-726796B1F537}" presName="textRect" presStyleLbl="revTx" presStyleIdx="2" presStyleCnt="4">
        <dgm:presLayoutVars>
          <dgm:chMax val="1"/>
          <dgm:chPref val="1"/>
        </dgm:presLayoutVars>
      </dgm:prSet>
      <dgm:spPr/>
    </dgm:pt>
    <dgm:pt modelId="{08E15ED3-73AD-4BFE-B161-3E2E1D9876FE}" type="pres">
      <dgm:prSet presAssocID="{C08957AC-9B92-4EA7-B2C5-ADBC8AF7B394}" presName="sibTrans" presStyleLbl="sibTrans2D1" presStyleIdx="0" presStyleCnt="0"/>
      <dgm:spPr/>
    </dgm:pt>
    <dgm:pt modelId="{2C90A480-41F3-4802-B554-6D0C567FAAFB}" type="pres">
      <dgm:prSet presAssocID="{25DF1DE5-B97C-4767-AC45-F67468F722FF}" presName="compNode" presStyleCnt="0"/>
      <dgm:spPr/>
    </dgm:pt>
    <dgm:pt modelId="{C1E2019C-39C2-4A92-8E1D-0A003B290665}" type="pres">
      <dgm:prSet presAssocID="{25DF1DE5-B97C-4767-AC45-F67468F722FF}" presName="iconBgRect" presStyleLbl="bgShp" presStyleIdx="3" presStyleCnt="4"/>
      <dgm:spPr/>
    </dgm:pt>
    <dgm:pt modelId="{241BF372-7E6A-4C9E-938A-EDF34CFE013D}" type="pres">
      <dgm:prSet presAssocID="{25DF1DE5-B97C-4767-AC45-F67468F722F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29E12D0-2228-47AE-957F-A47E6F3EB8B0}" type="pres">
      <dgm:prSet presAssocID="{25DF1DE5-B97C-4767-AC45-F67468F722FF}" presName="spaceRect" presStyleCnt="0"/>
      <dgm:spPr/>
    </dgm:pt>
    <dgm:pt modelId="{BE78F441-20C3-40D3-85B5-FC9C09BAE730}" type="pres">
      <dgm:prSet presAssocID="{25DF1DE5-B97C-4767-AC45-F67468F722F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585D124-6E19-4714-B832-204B2C39EA85}" type="presOf" srcId="{27DB7347-9E04-400D-B1E7-6FAF42C26920}" destId="{270566F6-EE31-48D4-9194-2D1B8941A570}" srcOrd="0" destOrd="0" presId="urn:microsoft.com/office/officeart/2018/2/layout/IconCircleList"/>
    <dgm:cxn modelId="{3473122B-09B7-4192-97B6-051DA16642BB}" type="presOf" srcId="{C08957AC-9B92-4EA7-B2C5-ADBC8AF7B394}" destId="{08E15ED3-73AD-4BFE-B161-3E2E1D9876FE}" srcOrd="0" destOrd="0" presId="urn:microsoft.com/office/officeart/2018/2/layout/IconCircleList"/>
    <dgm:cxn modelId="{B2792935-143B-4532-AECC-49748F44BED8}" srcId="{37ACF98F-4B72-4B52-91F7-8E4564C29E87}" destId="{13A533D5-D669-4090-BA4F-9BE0B2F20661}" srcOrd="0" destOrd="0" parTransId="{C328B9E3-B9D8-4A87-BA8C-35F62A9C1E41}" sibTransId="{C699997E-4B16-49AB-8D9F-091FDDA38C3F}"/>
    <dgm:cxn modelId="{AE60CE36-9FB0-484C-A33B-C4A9E30EE10A}" srcId="{37ACF98F-4B72-4B52-91F7-8E4564C29E87}" destId="{B4842447-B7D8-40A0-AD20-726796B1F537}" srcOrd="2" destOrd="0" parTransId="{3CDC7722-B18D-4323-A234-D74C6301FCF7}" sibTransId="{C08957AC-9B92-4EA7-B2C5-ADBC8AF7B394}"/>
    <dgm:cxn modelId="{AE976049-64E2-457E-B843-F0905FA9BA22}" type="presOf" srcId="{13A533D5-D669-4090-BA4F-9BE0B2F20661}" destId="{626E1184-8911-47FA-8780-34DA5EEC42E9}" srcOrd="0" destOrd="0" presId="urn:microsoft.com/office/officeart/2018/2/layout/IconCircleList"/>
    <dgm:cxn modelId="{0B2F1774-04B8-45D1-B962-A9B036FE39D5}" type="presOf" srcId="{B4842447-B7D8-40A0-AD20-726796B1F537}" destId="{B596E2DE-693A-4437-A0AC-0F84F79B3807}" srcOrd="0" destOrd="0" presId="urn:microsoft.com/office/officeart/2018/2/layout/IconCircleList"/>
    <dgm:cxn modelId="{AA462684-18DC-4693-BDEC-A951E5321603}" srcId="{37ACF98F-4B72-4B52-91F7-8E4564C29E87}" destId="{27DB7347-9E04-400D-B1E7-6FAF42C26920}" srcOrd="1" destOrd="0" parTransId="{698FF710-CBF2-49A0-B5D9-6D404F1769CB}" sibTransId="{292A3037-325E-4BA0-8BD8-348EEAB29D14}"/>
    <dgm:cxn modelId="{24FC6E8B-C018-4D42-A1AD-A149483E8730}" type="presOf" srcId="{37ACF98F-4B72-4B52-91F7-8E4564C29E87}" destId="{15F855BD-F241-4D16-A5BC-0C9E4EF59F10}" srcOrd="0" destOrd="0" presId="urn:microsoft.com/office/officeart/2018/2/layout/IconCircleList"/>
    <dgm:cxn modelId="{ACDAB4E4-F72F-476A-89CA-A8467BC9FFFA}" type="presOf" srcId="{292A3037-325E-4BA0-8BD8-348EEAB29D14}" destId="{396D3F75-26DA-4BC8-9167-2A5785B9DC17}" srcOrd="0" destOrd="0" presId="urn:microsoft.com/office/officeart/2018/2/layout/IconCircleList"/>
    <dgm:cxn modelId="{1318D7ED-FE78-42C8-9805-2BBC3A2FEA72}" type="presOf" srcId="{25DF1DE5-B97C-4767-AC45-F67468F722FF}" destId="{BE78F441-20C3-40D3-85B5-FC9C09BAE730}" srcOrd="0" destOrd="0" presId="urn:microsoft.com/office/officeart/2018/2/layout/IconCircleList"/>
    <dgm:cxn modelId="{B72BB4F3-1FD5-4BB2-B853-F5CF8445AC72}" type="presOf" srcId="{C699997E-4B16-49AB-8D9F-091FDDA38C3F}" destId="{070C8736-540A-431D-BBC1-2E52573DB6EE}" srcOrd="0" destOrd="0" presId="urn:microsoft.com/office/officeart/2018/2/layout/IconCircleList"/>
    <dgm:cxn modelId="{A587F1FF-66D1-4A4D-92A2-95E69CBFEFCF}" srcId="{37ACF98F-4B72-4B52-91F7-8E4564C29E87}" destId="{25DF1DE5-B97C-4767-AC45-F67468F722FF}" srcOrd="3" destOrd="0" parTransId="{C2D01B96-3A73-45C9-81A9-D7AFBAEC9B71}" sibTransId="{012785AC-A2E9-42DB-9B51-BFE51C1B962B}"/>
    <dgm:cxn modelId="{38FAAEBC-FA01-486B-901B-08865DB9181E}" type="presParOf" srcId="{15F855BD-F241-4D16-A5BC-0C9E4EF59F10}" destId="{56E83EA8-5191-45C1-A627-224B0156FB53}" srcOrd="0" destOrd="0" presId="urn:microsoft.com/office/officeart/2018/2/layout/IconCircleList"/>
    <dgm:cxn modelId="{322DC71A-A35F-4519-A060-44E54687F313}" type="presParOf" srcId="{56E83EA8-5191-45C1-A627-224B0156FB53}" destId="{B42D575C-B4B9-4803-ABFE-D0806AB4235F}" srcOrd="0" destOrd="0" presId="urn:microsoft.com/office/officeart/2018/2/layout/IconCircleList"/>
    <dgm:cxn modelId="{44A45087-96FB-48A2-BC01-60DBA5D22997}" type="presParOf" srcId="{B42D575C-B4B9-4803-ABFE-D0806AB4235F}" destId="{F0F9A3AF-BC0C-4C1B-B08F-8DD50BF8B737}" srcOrd="0" destOrd="0" presId="urn:microsoft.com/office/officeart/2018/2/layout/IconCircleList"/>
    <dgm:cxn modelId="{6135741D-0596-4E29-9908-1E59147C6CB3}" type="presParOf" srcId="{B42D575C-B4B9-4803-ABFE-D0806AB4235F}" destId="{8AD875F8-BB68-4FA9-BA11-45FDE20488A1}" srcOrd="1" destOrd="0" presId="urn:microsoft.com/office/officeart/2018/2/layout/IconCircleList"/>
    <dgm:cxn modelId="{D2D7506D-3AF2-4BA6-8BC6-8B1DEF3944F1}" type="presParOf" srcId="{B42D575C-B4B9-4803-ABFE-D0806AB4235F}" destId="{298D36FB-76D0-41AC-B6EC-99860764EDA9}" srcOrd="2" destOrd="0" presId="urn:microsoft.com/office/officeart/2018/2/layout/IconCircleList"/>
    <dgm:cxn modelId="{368EC532-DE96-4CA9-A7B8-A758FA9C9F1A}" type="presParOf" srcId="{B42D575C-B4B9-4803-ABFE-D0806AB4235F}" destId="{626E1184-8911-47FA-8780-34DA5EEC42E9}" srcOrd="3" destOrd="0" presId="urn:microsoft.com/office/officeart/2018/2/layout/IconCircleList"/>
    <dgm:cxn modelId="{30ACFAF0-EF66-49E3-A33D-E000C10BC688}" type="presParOf" srcId="{56E83EA8-5191-45C1-A627-224B0156FB53}" destId="{070C8736-540A-431D-BBC1-2E52573DB6EE}" srcOrd="1" destOrd="0" presId="urn:microsoft.com/office/officeart/2018/2/layout/IconCircleList"/>
    <dgm:cxn modelId="{3FC2031A-CB1A-4103-846E-C78D30DA4E2E}" type="presParOf" srcId="{56E83EA8-5191-45C1-A627-224B0156FB53}" destId="{6BA00EEF-90FA-4EB3-9D4C-484866D5E765}" srcOrd="2" destOrd="0" presId="urn:microsoft.com/office/officeart/2018/2/layout/IconCircleList"/>
    <dgm:cxn modelId="{C97AC5E3-CB88-4918-908A-D91EB5196A0B}" type="presParOf" srcId="{6BA00EEF-90FA-4EB3-9D4C-484866D5E765}" destId="{A50443AA-F6E1-4CF0-B2EF-17F036AA1407}" srcOrd="0" destOrd="0" presId="urn:microsoft.com/office/officeart/2018/2/layout/IconCircleList"/>
    <dgm:cxn modelId="{71B56499-96E7-4CFA-A7D2-78CBC6EC0BE6}" type="presParOf" srcId="{6BA00EEF-90FA-4EB3-9D4C-484866D5E765}" destId="{1879AA5B-031F-47E2-9131-37491E152F67}" srcOrd="1" destOrd="0" presId="urn:microsoft.com/office/officeart/2018/2/layout/IconCircleList"/>
    <dgm:cxn modelId="{4D5E560F-033B-4834-88AF-CF2513F8DBC0}" type="presParOf" srcId="{6BA00EEF-90FA-4EB3-9D4C-484866D5E765}" destId="{E9D7C76D-A749-43EE-84BD-7AFA0B9E2DA6}" srcOrd="2" destOrd="0" presId="urn:microsoft.com/office/officeart/2018/2/layout/IconCircleList"/>
    <dgm:cxn modelId="{27D48A46-7E98-420E-8F41-22236B0FE3D5}" type="presParOf" srcId="{6BA00EEF-90FA-4EB3-9D4C-484866D5E765}" destId="{270566F6-EE31-48D4-9194-2D1B8941A570}" srcOrd="3" destOrd="0" presId="urn:microsoft.com/office/officeart/2018/2/layout/IconCircleList"/>
    <dgm:cxn modelId="{8B4A9BF4-4D38-49C1-98BE-FACFEF29181F}" type="presParOf" srcId="{56E83EA8-5191-45C1-A627-224B0156FB53}" destId="{396D3F75-26DA-4BC8-9167-2A5785B9DC17}" srcOrd="3" destOrd="0" presId="urn:microsoft.com/office/officeart/2018/2/layout/IconCircleList"/>
    <dgm:cxn modelId="{BDAFE674-EF85-4E21-9337-47149FEBAC3A}" type="presParOf" srcId="{56E83EA8-5191-45C1-A627-224B0156FB53}" destId="{3EFC7D3C-35E1-4BB3-A33F-BCE26A2B6071}" srcOrd="4" destOrd="0" presId="urn:microsoft.com/office/officeart/2018/2/layout/IconCircleList"/>
    <dgm:cxn modelId="{3574504D-7959-4EDC-85ED-7DA96F1A051F}" type="presParOf" srcId="{3EFC7D3C-35E1-4BB3-A33F-BCE26A2B6071}" destId="{FE4F286E-7852-438C-9E99-F8F6A417B273}" srcOrd="0" destOrd="0" presId="urn:microsoft.com/office/officeart/2018/2/layout/IconCircleList"/>
    <dgm:cxn modelId="{DC897EDE-D1EE-4ADC-8FB8-0BABE56CD074}" type="presParOf" srcId="{3EFC7D3C-35E1-4BB3-A33F-BCE26A2B6071}" destId="{67D41C20-FEF3-4676-BEBC-83D684027E1F}" srcOrd="1" destOrd="0" presId="urn:microsoft.com/office/officeart/2018/2/layout/IconCircleList"/>
    <dgm:cxn modelId="{5A1CCFCE-320B-4837-9292-28FD3B43D252}" type="presParOf" srcId="{3EFC7D3C-35E1-4BB3-A33F-BCE26A2B6071}" destId="{F17995B1-7DA4-4DF8-8D6D-C7D22493B88C}" srcOrd="2" destOrd="0" presId="urn:microsoft.com/office/officeart/2018/2/layout/IconCircleList"/>
    <dgm:cxn modelId="{CB494773-3081-46B8-8988-E8AB79E2753F}" type="presParOf" srcId="{3EFC7D3C-35E1-4BB3-A33F-BCE26A2B6071}" destId="{B596E2DE-693A-4437-A0AC-0F84F79B3807}" srcOrd="3" destOrd="0" presId="urn:microsoft.com/office/officeart/2018/2/layout/IconCircleList"/>
    <dgm:cxn modelId="{871A182E-E864-4E32-B31A-7A294AA035A2}" type="presParOf" srcId="{56E83EA8-5191-45C1-A627-224B0156FB53}" destId="{08E15ED3-73AD-4BFE-B161-3E2E1D9876FE}" srcOrd="5" destOrd="0" presId="urn:microsoft.com/office/officeart/2018/2/layout/IconCircleList"/>
    <dgm:cxn modelId="{0EA98BA1-0363-49A7-9ED9-3C932EB328C5}" type="presParOf" srcId="{56E83EA8-5191-45C1-A627-224B0156FB53}" destId="{2C90A480-41F3-4802-B554-6D0C567FAAFB}" srcOrd="6" destOrd="0" presId="urn:microsoft.com/office/officeart/2018/2/layout/IconCircleList"/>
    <dgm:cxn modelId="{D6FA5395-8AAC-48F2-AE12-169F01AEB636}" type="presParOf" srcId="{2C90A480-41F3-4802-B554-6D0C567FAAFB}" destId="{C1E2019C-39C2-4A92-8E1D-0A003B290665}" srcOrd="0" destOrd="0" presId="urn:microsoft.com/office/officeart/2018/2/layout/IconCircleList"/>
    <dgm:cxn modelId="{5BC395F4-EB58-4A84-BB42-CA42FC6FE62F}" type="presParOf" srcId="{2C90A480-41F3-4802-B554-6D0C567FAAFB}" destId="{241BF372-7E6A-4C9E-938A-EDF34CFE013D}" srcOrd="1" destOrd="0" presId="urn:microsoft.com/office/officeart/2018/2/layout/IconCircleList"/>
    <dgm:cxn modelId="{A4017A27-9C91-48CD-A667-50CEC5592157}" type="presParOf" srcId="{2C90A480-41F3-4802-B554-6D0C567FAAFB}" destId="{C29E12D0-2228-47AE-957F-A47E6F3EB8B0}" srcOrd="2" destOrd="0" presId="urn:microsoft.com/office/officeart/2018/2/layout/IconCircleList"/>
    <dgm:cxn modelId="{A25BFF57-D241-449C-B475-4655C8233D5D}" type="presParOf" srcId="{2C90A480-41F3-4802-B554-6D0C567FAAFB}" destId="{BE78F441-20C3-40D3-85B5-FC9C09BAE73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C1609A-78B4-491F-BF1D-49E86F31210F}" type="doc">
      <dgm:prSet loTypeId="urn:microsoft.com/office/officeart/2005/8/layout/vList5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723837F-BFA3-49B2-9370-B1203340DB64}">
      <dgm:prSet/>
      <dgm:spPr/>
      <dgm:t>
        <a:bodyPr/>
        <a:lstStyle/>
        <a:p>
          <a:r>
            <a:rPr lang="en-US"/>
            <a:t>Reducing</a:t>
          </a:r>
        </a:p>
      </dgm:t>
    </dgm:pt>
    <dgm:pt modelId="{7B4A2252-0C68-4F60-B95D-0219BFF44B43}" type="parTrans" cxnId="{1EEDF12C-5AD0-4017-85B3-048E7BAFAB3C}">
      <dgm:prSet/>
      <dgm:spPr/>
      <dgm:t>
        <a:bodyPr/>
        <a:lstStyle/>
        <a:p>
          <a:endParaRPr lang="en-US"/>
        </a:p>
      </dgm:t>
    </dgm:pt>
    <dgm:pt modelId="{55176901-1D2A-450F-8F63-7C0FB946210A}" type="sibTrans" cxnId="{1EEDF12C-5AD0-4017-85B3-048E7BAFAB3C}">
      <dgm:prSet/>
      <dgm:spPr/>
      <dgm:t>
        <a:bodyPr/>
        <a:lstStyle/>
        <a:p>
          <a:endParaRPr lang="en-US"/>
        </a:p>
      </dgm:t>
    </dgm:pt>
    <dgm:pt modelId="{852D9EB3-A2DB-4DD9-9FB0-DFA4C0896649}">
      <dgm:prSet/>
      <dgm:spPr/>
      <dgm:t>
        <a:bodyPr/>
        <a:lstStyle/>
        <a:p>
          <a:r>
            <a:rPr lang="en-US"/>
            <a:t>Reducing time wastage during conventional class attendance.</a:t>
          </a:r>
        </a:p>
      </dgm:t>
    </dgm:pt>
    <dgm:pt modelId="{88087AB0-BF08-4C3A-8CC6-D80B66E94D2B}" type="parTrans" cxnId="{AD27C056-8F80-428A-8B61-6B4BB7D52DD4}">
      <dgm:prSet/>
      <dgm:spPr/>
      <dgm:t>
        <a:bodyPr/>
        <a:lstStyle/>
        <a:p>
          <a:endParaRPr lang="en-US"/>
        </a:p>
      </dgm:t>
    </dgm:pt>
    <dgm:pt modelId="{69AA0A88-F1E5-4D7F-B076-8DD1609F2C36}" type="sibTrans" cxnId="{AD27C056-8F80-428A-8B61-6B4BB7D52DD4}">
      <dgm:prSet/>
      <dgm:spPr/>
      <dgm:t>
        <a:bodyPr/>
        <a:lstStyle/>
        <a:p>
          <a:endParaRPr lang="en-US"/>
        </a:p>
      </dgm:t>
    </dgm:pt>
    <dgm:pt modelId="{70998D85-5C32-4D1B-B494-2CC5D1133D3F}">
      <dgm:prSet/>
      <dgm:spPr/>
      <dgm:t>
        <a:bodyPr/>
        <a:lstStyle/>
        <a:p>
          <a:r>
            <a:rPr lang="en-US"/>
            <a:t>Utilizing</a:t>
          </a:r>
        </a:p>
      </dgm:t>
    </dgm:pt>
    <dgm:pt modelId="{33C39C2F-864E-43E9-9C78-74725B189B61}" type="parTrans" cxnId="{2BB5A942-F8F7-476F-998A-6E0E03C854C5}">
      <dgm:prSet/>
      <dgm:spPr/>
      <dgm:t>
        <a:bodyPr/>
        <a:lstStyle/>
        <a:p>
          <a:endParaRPr lang="en-US"/>
        </a:p>
      </dgm:t>
    </dgm:pt>
    <dgm:pt modelId="{226A07FB-E17B-42B4-A2ED-8673CBC419ED}" type="sibTrans" cxnId="{2BB5A942-F8F7-476F-998A-6E0E03C854C5}">
      <dgm:prSet/>
      <dgm:spPr/>
      <dgm:t>
        <a:bodyPr/>
        <a:lstStyle/>
        <a:p>
          <a:endParaRPr lang="en-US"/>
        </a:p>
      </dgm:t>
    </dgm:pt>
    <dgm:pt modelId="{A392046C-F96C-4ABE-9F6B-F537A5D7F8A7}">
      <dgm:prSet/>
      <dgm:spPr/>
      <dgm:t>
        <a:bodyPr/>
        <a:lstStyle/>
        <a:p>
          <a:r>
            <a:rPr lang="en-US"/>
            <a:t>Utilizing latest trends in machine vision to implement a feasible solution for class attendance system.</a:t>
          </a:r>
        </a:p>
      </dgm:t>
    </dgm:pt>
    <dgm:pt modelId="{7EB859B4-C1C3-4B04-8430-DE2015B14CF9}" type="parTrans" cxnId="{010A6D74-6C3C-40FA-BB38-9E747E58178A}">
      <dgm:prSet/>
      <dgm:spPr/>
      <dgm:t>
        <a:bodyPr/>
        <a:lstStyle/>
        <a:p>
          <a:endParaRPr lang="en-US"/>
        </a:p>
      </dgm:t>
    </dgm:pt>
    <dgm:pt modelId="{C896CB46-44B5-499E-95E8-5BBCFED38B2F}" type="sibTrans" cxnId="{010A6D74-6C3C-40FA-BB38-9E747E58178A}">
      <dgm:prSet/>
      <dgm:spPr/>
      <dgm:t>
        <a:bodyPr/>
        <a:lstStyle/>
        <a:p>
          <a:endParaRPr lang="en-US"/>
        </a:p>
      </dgm:t>
    </dgm:pt>
    <dgm:pt modelId="{76E52EB7-EA6E-4394-B6F5-8326F1D93B8D}">
      <dgm:prSet/>
      <dgm:spPr/>
      <dgm:t>
        <a:bodyPr/>
        <a:lstStyle/>
        <a:p>
          <a:r>
            <a:rPr lang="en-US"/>
            <a:t>Automating</a:t>
          </a:r>
        </a:p>
      </dgm:t>
    </dgm:pt>
    <dgm:pt modelId="{78C5E61D-BCE6-40DE-A368-D9AB13FFA13E}" type="parTrans" cxnId="{8B327512-DB43-4134-A796-D790F4B4B45E}">
      <dgm:prSet/>
      <dgm:spPr/>
      <dgm:t>
        <a:bodyPr/>
        <a:lstStyle/>
        <a:p>
          <a:endParaRPr lang="en-US"/>
        </a:p>
      </dgm:t>
    </dgm:pt>
    <dgm:pt modelId="{EC4D3C23-0336-4EDE-8432-A724348BBDAB}" type="sibTrans" cxnId="{8B327512-DB43-4134-A796-D790F4B4B45E}">
      <dgm:prSet/>
      <dgm:spPr/>
      <dgm:t>
        <a:bodyPr/>
        <a:lstStyle/>
        <a:p>
          <a:endParaRPr lang="en-US"/>
        </a:p>
      </dgm:t>
    </dgm:pt>
    <dgm:pt modelId="{D8BF41D5-9768-414E-93F4-C71AAB15817D}">
      <dgm:prSet/>
      <dgm:spPr/>
      <dgm:t>
        <a:bodyPr/>
        <a:lstStyle/>
        <a:p>
          <a:r>
            <a:rPr lang="en-US"/>
            <a:t>Automating the whole process so that we have digital environment.</a:t>
          </a:r>
        </a:p>
      </dgm:t>
    </dgm:pt>
    <dgm:pt modelId="{5A3BF934-AA18-42ED-A179-9D43C8A8DF68}" type="parTrans" cxnId="{F2FCA97F-3FEF-4C79-B807-E8EFFAA6CD6C}">
      <dgm:prSet/>
      <dgm:spPr/>
      <dgm:t>
        <a:bodyPr/>
        <a:lstStyle/>
        <a:p>
          <a:endParaRPr lang="en-US"/>
        </a:p>
      </dgm:t>
    </dgm:pt>
    <dgm:pt modelId="{A2296748-3625-40B5-B4D6-789AC3C8E62E}" type="sibTrans" cxnId="{F2FCA97F-3FEF-4C79-B807-E8EFFAA6CD6C}">
      <dgm:prSet/>
      <dgm:spPr/>
      <dgm:t>
        <a:bodyPr/>
        <a:lstStyle/>
        <a:p>
          <a:endParaRPr lang="en-US"/>
        </a:p>
      </dgm:t>
    </dgm:pt>
    <dgm:pt modelId="{B9714E13-741A-42EC-9E63-82FEEAA86D22}">
      <dgm:prSet/>
      <dgm:spPr/>
      <dgm:t>
        <a:bodyPr/>
        <a:lstStyle/>
        <a:p>
          <a:r>
            <a:rPr lang="en-US"/>
            <a:t>Preventing</a:t>
          </a:r>
        </a:p>
      </dgm:t>
    </dgm:pt>
    <dgm:pt modelId="{2594BF1F-35AB-46A0-8D36-DCA6B28597D1}" type="parTrans" cxnId="{69424CBD-A28B-49CB-8AD7-0165B8F5EC15}">
      <dgm:prSet/>
      <dgm:spPr/>
      <dgm:t>
        <a:bodyPr/>
        <a:lstStyle/>
        <a:p>
          <a:endParaRPr lang="en-US"/>
        </a:p>
      </dgm:t>
    </dgm:pt>
    <dgm:pt modelId="{172BD0EE-62B6-4BA1-AEA0-CF155B7857C2}" type="sibTrans" cxnId="{69424CBD-A28B-49CB-8AD7-0165B8F5EC15}">
      <dgm:prSet/>
      <dgm:spPr/>
      <dgm:t>
        <a:bodyPr/>
        <a:lstStyle/>
        <a:p>
          <a:endParaRPr lang="en-US"/>
        </a:p>
      </dgm:t>
    </dgm:pt>
    <dgm:pt modelId="{C662181A-8897-45FA-BBC9-0B691214FDA1}">
      <dgm:prSet/>
      <dgm:spPr/>
      <dgm:t>
        <a:bodyPr/>
        <a:lstStyle/>
        <a:p>
          <a:r>
            <a:rPr lang="en-US"/>
            <a:t>Preventing fake roll calls as one to one attendance marking is possible only.</a:t>
          </a:r>
        </a:p>
      </dgm:t>
    </dgm:pt>
    <dgm:pt modelId="{F48EC038-31E3-4CE1-8A28-D00BD3A5236B}" type="parTrans" cxnId="{FDA73124-2A86-4DD7-8663-CFD36486F4DD}">
      <dgm:prSet/>
      <dgm:spPr/>
      <dgm:t>
        <a:bodyPr/>
        <a:lstStyle/>
        <a:p>
          <a:endParaRPr lang="en-US"/>
        </a:p>
      </dgm:t>
    </dgm:pt>
    <dgm:pt modelId="{10CD3865-13AC-4A17-9DA1-E0BCA3AEF9AC}" type="sibTrans" cxnId="{FDA73124-2A86-4DD7-8663-CFD36486F4DD}">
      <dgm:prSet/>
      <dgm:spPr/>
      <dgm:t>
        <a:bodyPr/>
        <a:lstStyle/>
        <a:p>
          <a:endParaRPr lang="en-US"/>
        </a:p>
      </dgm:t>
    </dgm:pt>
    <dgm:pt modelId="{0774DCA5-1A30-43C6-95A9-9789AD5082E5}">
      <dgm:prSet/>
      <dgm:spPr/>
      <dgm:t>
        <a:bodyPr/>
        <a:lstStyle/>
        <a:p>
          <a:r>
            <a:rPr lang="en-US"/>
            <a:t>Encouraging</a:t>
          </a:r>
        </a:p>
      </dgm:t>
    </dgm:pt>
    <dgm:pt modelId="{BBC240BB-A6F6-47C7-A619-5EE7788DA30F}" type="parTrans" cxnId="{B639B290-8B90-4F26-8769-E1D7D61C898D}">
      <dgm:prSet/>
      <dgm:spPr/>
      <dgm:t>
        <a:bodyPr/>
        <a:lstStyle/>
        <a:p>
          <a:endParaRPr lang="en-US"/>
        </a:p>
      </dgm:t>
    </dgm:pt>
    <dgm:pt modelId="{39AA8BEA-C0E7-44B6-8E9E-92A569AC6DE3}" type="sibTrans" cxnId="{B639B290-8B90-4F26-8769-E1D7D61C898D}">
      <dgm:prSet/>
      <dgm:spPr/>
      <dgm:t>
        <a:bodyPr/>
        <a:lstStyle/>
        <a:p>
          <a:endParaRPr lang="en-US"/>
        </a:p>
      </dgm:t>
    </dgm:pt>
    <dgm:pt modelId="{BC56FFD7-6487-47B1-9CD2-693F7CE8A55C}">
      <dgm:prSet/>
      <dgm:spPr/>
      <dgm:t>
        <a:bodyPr/>
        <a:lstStyle/>
        <a:p>
          <a:r>
            <a:rPr lang="en-US"/>
            <a:t>Encouraging the use of technology in daily lives.</a:t>
          </a:r>
        </a:p>
      </dgm:t>
    </dgm:pt>
    <dgm:pt modelId="{45DA2E6F-CFB1-43A7-86A8-D8B0BCC5EDD3}" type="parTrans" cxnId="{2BBA8823-3EB9-40A5-8B65-BA475B19473C}">
      <dgm:prSet/>
      <dgm:spPr/>
      <dgm:t>
        <a:bodyPr/>
        <a:lstStyle/>
        <a:p>
          <a:endParaRPr lang="en-US"/>
        </a:p>
      </dgm:t>
    </dgm:pt>
    <dgm:pt modelId="{20DE6BE0-0816-4DB6-A44C-74D5881F161D}" type="sibTrans" cxnId="{2BBA8823-3EB9-40A5-8B65-BA475B19473C}">
      <dgm:prSet/>
      <dgm:spPr/>
      <dgm:t>
        <a:bodyPr/>
        <a:lstStyle/>
        <a:p>
          <a:endParaRPr lang="en-US"/>
        </a:p>
      </dgm:t>
    </dgm:pt>
    <dgm:pt modelId="{553372B0-F298-4ECC-8926-E722C9F458E0}" type="pres">
      <dgm:prSet presAssocID="{92C1609A-78B4-491F-BF1D-49E86F31210F}" presName="Name0" presStyleCnt="0">
        <dgm:presLayoutVars>
          <dgm:dir/>
          <dgm:animLvl val="lvl"/>
          <dgm:resizeHandles val="exact"/>
        </dgm:presLayoutVars>
      </dgm:prSet>
      <dgm:spPr/>
    </dgm:pt>
    <dgm:pt modelId="{730F8B6B-4CE0-4F2C-ADEF-E6F651415EBD}" type="pres">
      <dgm:prSet presAssocID="{5723837F-BFA3-49B2-9370-B1203340DB64}" presName="linNode" presStyleCnt="0"/>
      <dgm:spPr/>
    </dgm:pt>
    <dgm:pt modelId="{5FFC3F4F-39D1-425B-BB54-7760AC5766E5}" type="pres">
      <dgm:prSet presAssocID="{5723837F-BFA3-49B2-9370-B1203340DB64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A1262744-320A-437A-98D0-7F5BA965914B}" type="pres">
      <dgm:prSet presAssocID="{5723837F-BFA3-49B2-9370-B1203340DB64}" presName="descendantText" presStyleLbl="alignAccFollowNode1" presStyleIdx="0" presStyleCnt="5">
        <dgm:presLayoutVars>
          <dgm:bulletEnabled val="1"/>
        </dgm:presLayoutVars>
      </dgm:prSet>
      <dgm:spPr/>
    </dgm:pt>
    <dgm:pt modelId="{00C5FD2E-6D28-4F1F-A66D-431BC2B32CBB}" type="pres">
      <dgm:prSet presAssocID="{55176901-1D2A-450F-8F63-7C0FB946210A}" presName="sp" presStyleCnt="0"/>
      <dgm:spPr/>
    </dgm:pt>
    <dgm:pt modelId="{CB2C1F0C-A27D-4B72-83F7-370AA4A1E91D}" type="pres">
      <dgm:prSet presAssocID="{70998D85-5C32-4D1B-B494-2CC5D1133D3F}" presName="linNode" presStyleCnt="0"/>
      <dgm:spPr/>
    </dgm:pt>
    <dgm:pt modelId="{F64878D5-E073-4159-A33F-294F5C98955F}" type="pres">
      <dgm:prSet presAssocID="{70998D85-5C32-4D1B-B494-2CC5D1133D3F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D80D061-2FA4-49A3-B8BC-08D92EF62EE9}" type="pres">
      <dgm:prSet presAssocID="{70998D85-5C32-4D1B-B494-2CC5D1133D3F}" presName="descendantText" presStyleLbl="alignAccFollowNode1" presStyleIdx="1" presStyleCnt="5">
        <dgm:presLayoutVars>
          <dgm:bulletEnabled val="1"/>
        </dgm:presLayoutVars>
      </dgm:prSet>
      <dgm:spPr/>
    </dgm:pt>
    <dgm:pt modelId="{C6164994-9C55-4E71-9586-336636214E18}" type="pres">
      <dgm:prSet presAssocID="{226A07FB-E17B-42B4-A2ED-8673CBC419ED}" presName="sp" presStyleCnt="0"/>
      <dgm:spPr/>
    </dgm:pt>
    <dgm:pt modelId="{0B573809-4BBF-4A12-AE3A-39021E48C02B}" type="pres">
      <dgm:prSet presAssocID="{76E52EB7-EA6E-4394-B6F5-8326F1D93B8D}" presName="linNode" presStyleCnt="0"/>
      <dgm:spPr/>
    </dgm:pt>
    <dgm:pt modelId="{9351D14A-AD79-49D8-A000-AACCFFFD5CE5}" type="pres">
      <dgm:prSet presAssocID="{76E52EB7-EA6E-4394-B6F5-8326F1D93B8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CF2A9912-EE53-470F-A235-B60E06ABB031}" type="pres">
      <dgm:prSet presAssocID="{76E52EB7-EA6E-4394-B6F5-8326F1D93B8D}" presName="descendantText" presStyleLbl="alignAccFollowNode1" presStyleIdx="2" presStyleCnt="5">
        <dgm:presLayoutVars>
          <dgm:bulletEnabled val="1"/>
        </dgm:presLayoutVars>
      </dgm:prSet>
      <dgm:spPr/>
    </dgm:pt>
    <dgm:pt modelId="{3ED6BB86-2210-47F3-BD91-DE1CE5F82E6E}" type="pres">
      <dgm:prSet presAssocID="{EC4D3C23-0336-4EDE-8432-A724348BBDAB}" presName="sp" presStyleCnt="0"/>
      <dgm:spPr/>
    </dgm:pt>
    <dgm:pt modelId="{602ACFFD-313C-4F48-B3B9-71A5D7942239}" type="pres">
      <dgm:prSet presAssocID="{B9714E13-741A-42EC-9E63-82FEEAA86D22}" presName="linNode" presStyleCnt="0"/>
      <dgm:spPr/>
    </dgm:pt>
    <dgm:pt modelId="{7804E478-82F0-4826-A2B9-297443F77817}" type="pres">
      <dgm:prSet presAssocID="{B9714E13-741A-42EC-9E63-82FEEAA86D2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BE2C9F1D-92FF-4ECF-9A56-D338E9825764}" type="pres">
      <dgm:prSet presAssocID="{B9714E13-741A-42EC-9E63-82FEEAA86D22}" presName="descendantText" presStyleLbl="alignAccFollowNode1" presStyleIdx="3" presStyleCnt="5">
        <dgm:presLayoutVars>
          <dgm:bulletEnabled val="1"/>
        </dgm:presLayoutVars>
      </dgm:prSet>
      <dgm:spPr/>
    </dgm:pt>
    <dgm:pt modelId="{ABBB01F5-CBFC-42C0-8F9B-353ACE1ADFE5}" type="pres">
      <dgm:prSet presAssocID="{172BD0EE-62B6-4BA1-AEA0-CF155B7857C2}" presName="sp" presStyleCnt="0"/>
      <dgm:spPr/>
    </dgm:pt>
    <dgm:pt modelId="{905F2B22-EDCF-4991-A9D1-0540751B9F92}" type="pres">
      <dgm:prSet presAssocID="{0774DCA5-1A30-43C6-95A9-9789AD5082E5}" presName="linNode" presStyleCnt="0"/>
      <dgm:spPr/>
    </dgm:pt>
    <dgm:pt modelId="{49377AF6-9944-4CFF-A551-FB3801C0B260}" type="pres">
      <dgm:prSet presAssocID="{0774DCA5-1A30-43C6-95A9-9789AD5082E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20DA33C0-68A3-4B9E-BA1C-FB2F4ED97FD9}" type="pres">
      <dgm:prSet presAssocID="{0774DCA5-1A30-43C6-95A9-9789AD5082E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B327512-DB43-4134-A796-D790F4B4B45E}" srcId="{92C1609A-78B4-491F-BF1D-49E86F31210F}" destId="{76E52EB7-EA6E-4394-B6F5-8326F1D93B8D}" srcOrd="2" destOrd="0" parTransId="{78C5E61D-BCE6-40DE-A368-D9AB13FFA13E}" sibTransId="{EC4D3C23-0336-4EDE-8432-A724348BBDAB}"/>
    <dgm:cxn modelId="{2BBA8823-3EB9-40A5-8B65-BA475B19473C}" srcId="{0774DCA5-1A30-43C6-95A9-9789AD5082E5}" destId="{BC56FFD7-6487-47B1-9CD2-693F7CE8A55C}" srcOrd="0" destOrd="0" parTransId="{45DA2E6F-CFB1-43A7-86A8-D8B0BCC5EDD3}" sibTransId="{20DE6BE0-0816-4DB6-A44C-74D5881F161D}"/>
    <dgm:cxn modelId="{FDA73124-2A86-4DD7-8663-CFD36486F4DD}" srcId="{B9714E13-741A-42EC-9E63-82FEEAA86D22}" destId="{C662181A-8897-45FA-BBC9-0B691214FDA1}" srcOrd="0" destOrd="0" parTransId="{F48EC038-31E3-4CE1-8A28-D00BD3A5236B}" sibTransId="{10CD3865-13AC-4A17-9DA1-E0BCA3AEF9AC}"/>
    <dgm:cxn modelId="{1EEDF12C-5AD0-4017-85B3-048E7BAFAB3C}" srcId="{92C1609A-78B4-491F-BF1D-49E86F31210F}" destId="{5723837F-BFA3-49B2-9370-B1203340DB64}" srcOrd="0" destOrd="0" parTransId="{7B4A2252-0C68-4F60-B95D-0219BFF44B43}" sibTransId="{55176901-1D2A-450F-8F63-7C0FB946210A}"/>
    <dgm:cxn modelId="{CE1BB43C-9782-474F-82E1-68D1698B8584}" type="presOf" srcId="{70998D85-5C32-4D1B-B494-2CC5D1133D3F}" destId="{F64878D5-E073-4159-A33F-294F5C98955F}" srcOrd="0" destOrd="0" presId="urn:microsoft.com/office/officeart/2005/8/layout/vList5"/>
    <dgm:cxn modelId="{3579CC5D-A145-41A6-BD30-533B69522BD4}" type="presOf" srcId="{852D9EB3-A2DB-4DD9-9FB0-DFA4C0896649}" destId="{A1262744-320A-437A-98D0-7F5BA965914B}" srcOrd="0" destOrd="0" presId="urn:microsoft.com/office/officeart/2005/8/layout/vList5"/>
    <dgm:cxn modelId="{2BB5A942-F8F7-476F-998A-6E0E03C854C5}" srcId="{92C1609A-78B4-491F-BF1D-49E86F31210F}" destId="{70998D85-5C32-4D1B-B494-2CC5D1133D3F}" srcOrd="1" destOrd="0" parTransId="{33C39C2F-864E-43E9-9C78-74725B189B61}" sibTransId="{226A07FB-E17B-42B4-A2ED-8673CBC419ED}"/>
    <dgm:cxn modelId="{37EFE548-8687-42FE-9014-FFFE4A1BD294}" type="presOf" srcId="{A392046C-F96C-4ABE-9F6B-F537A5D7F8A7}" destId="{4D80D061-2FA4-49A3-B8BC-08D92EF62EE9}" srcOrd="0" destOrd="0" presId="urn:microsoft.com/office/officeart/2005/8/layout/vList5"/>
    <dgm:cxn modelId="{135F6471-BECA-4920-BFC4-927C290D00C9}" type="presOf" srcId="{C662181A-8897-45FA-BBC9-0B691214FDA1}" destId="{BE2C9F1D-92FF-4ECF-9A56-D338E9825764}" srcOrd="0" destOrd="0" presId="urn:microsoft.com/office/officeart/2005/8/layout/vList5"/>
    <dgm:cxn modelId="{13086751-802C-49C8-8B92-A350E986778F}" type="presOf" srcId="{76E52EB7-EA6E-4394-B6F5-8326F1D93B8D}" destId="{9351D14A-AD79-49D8-A000-AACCFFFD5CE5}" srcOrd="0" destOrd="0" presId="urn:microsoft.com/office/officeart/2005/8/layout/vList5"/>
    <dgm:cxn modelId="{010A6D74-6C3C-40FA-BB38-9E747E58178A}" srcId="{70998D85-5C32-4D1B-B494-2CC5D1133D3F}" destId="{A392046C-F96C-4ABE-9F6B-F537A5D7F8A7}" srcOrd="0" destOrd="0" parTransId="{7EB859B4-C1C3-4B04-8430-DE2015B14CF9}" sibTransId="{C896CB46-44B5-499E-95E8-5BBCFED38B2F}"/>
    <dgm:cxn modelId="{8A6E4E74-DB16-4378-8278-A36663CB02F4}" type="presOf" srcId="{D8BF41D5-9768-414E-93F4-C71AAB15817D}" destId="{CF2A9912-EE53-470F-A235-B60E06ABB031}" srcOrd="0" destOrd="0" presId="urn:microsoft.com/office/officeart/2005/8/layout/vList5"/>
    <dgm:cxn modelId="{AD27C056-8F80-428A-8B61-6B4BB7D52DD4}" srcId="{5723837F-BFA3-49B2-9370-B1203340DB64}" destId="{852D9EB3-A2DB-4DD9-9FB0-DFA4C0896649}" srcOrd="0" destOrd="0" parTransId="{88087AB0-BF08-4C3A-8CC6-D80B66E94D2B}" sibTransId="{69AA0A88-F1E5-4D7F-B076-8DD1609F2C36}"/>
    <dgm:cxn modelId="{791C4157-9E6B-4DCF-89A5-A3C065C6AE01}" type="presOf" srcId="{92C1609A-78B4-491F-BF1D-49E86F31210F}" destId="{553372B0-F298-4ECC-8926-E722C9F458E0}" srcOrd="0" destOrd="0" presId="urn:microsoft.com/office/officeart/2005/8/layout/vList5"/>
    <dgm:cxn modelId="{A7C7CC57-A9CC-4B8F-A419-A92B7DA59AA3}" type="presOf" srcId="{B9714E13-741A-42EC-9E63-82FEEAA86D22}" destId="{7804E478-82F0-4826-A2B9-297443F77817}" srcOrd="0" destOrd="0" presId="urn:microsoft.com/office/officeart/2005/8/layout/vList5"/>
    <dgm:cxn modelId="{F2FCA97F-3FEF-4C79-B807-E8EFFAA6CD6C}" srcId="{76E52EB7-EA6E-4394-B6F5-8326F1D93B8D}" destId="{D8BF41D5-9768-414E-93F4-C71AAB15817D}" srcOrd="0" destOrd="0" parTransId="{5A3BF934-AA18-42ED-A179-9D43C8A8DF68}" sibTransId="{A2296748-3625-40B5-B4D6-789AC3C8E62E}"/>
    <dgm:cxn modelId="{B639B290-8B90-4F26-8769-E1D7D61C898D}" srcId="{92C1609A-78B4-491F-BF1D-49E86F31210F}" destId="{0774DCA5-1A30-43C6-95A9-9789AD5082E5}" srcOrd="4" destOrd="0" parTransId="{BBC240BB-A6F6-47C7-A619-5EE7788DA30F}" sibTransId="{39AA8BEA-C0E7-44B6-8E9E-92A569AC6DE3}"/>
    <dgm:cxn modelId="{8F1A64A9-D8C9-4D23-A7EB-2A956E6D308F}" type="presOf" srcId="{0774DCA5-1A30-43C6-95A9-9789AD5082E5}" destId="{49377AF6-9944-4CFF-A551-FB3801C0B260}" srcOrd="0" destOrd="0" presId="urn:microsoft.com/office/officeart/2005/8/layout/vList5"/>
    <dgm:cxn modelId="{69424CBD-A28B-49CB-8AD7-0165B8F5EC15}" srcId="{92C1609A-78B4-491F-BF1D-49E86F31210F}" destId="{B9714E13-741A-42EC-9E63-82FEEAA86D22}" srcOrd="3" destOrd="0" parTransId="{2594BF1F-35AB-46A0-8D36-DCA6B28597D1}" sibTransId="{172BD0EE-62B6-4BA1-AEA0-CF155B7857C2}"/>
    <dgm:cxn modelId="{0C650FD9-B249-412F-A278-F8FEE7193382}" type="presOf" srcId="{BC56FFD7-6487-47B1-9CD2-693F7CE8A55C}" destId="{20DA33C0-68A3-4B9E-BA1C-FB2F4ED97FD9}" srcOrd="0" destOrd="0" presId="urn:microsoft.com/office/officeart/2005/8/layout/vList5"/>
    <dgm:cxn modelId="{186332EE-21CB-47C9-82BB-ED3AD079AABF}" type="presOf" srcId="{5723837F-BFA3-49B2-9370-B1203340DB64}" destId="{5FFC3F4F-39D1-425B-BB54-7760AC5766E5}" srcOrd="0" destOrd="0" presId="urn:microsoft.com/office/officeart/2005/8/layout/vList5"/>
    <dgm:cxn modelId="{E71C64C4-0536-4590-AF27-FC93BBE82B1F}" type="presParOf" srcId="{553372B0-F298-4ECC-8926-E722C9F458E0}" destId="{730F8B6B-4CE0-4F2C-ADEF-E6F651415EBD}" srcOrd="0" destOrd="0" presId="urn:microsoft.com/office/officeart/2005/8/layout/vList5"/>
    <dgm:cxn modelId="{B17FEB02-C71E-4035-B8D8-46A3940C7136}" type="presParOf" srcId="{730F8B6B-4CE0-4F2C-ADEF-E6F651415EBD}" destId="{5FFC3F4F-39D1-425B-BB54-7760AC5766E5}" srcOrd="0" destOrd="0" presId="urn:microsoft.com/office/officeart/2005/8/layout/vList5"/>
    <dgm:cxn modelId="{35AF5FA9-414F-4FEB-AE76-2A4086C255A4}" type="presParOf" srcId="{730F8B6B-4CE0-4F2C-ADEF-E6F651415EBD}" destId="{A1262744-320A-437A-98D0-7F5BA965914B}" srcOrd="1" destOrd="0" presId="urn:microsoft.com/office/officeart/2005/8/layout/vList5"/>
    <dgm:cxn modelId="{65B8D2D2-882B-41B1-9FC9-C53085036BAA}" type="presParOf" srcId="{553372B0-F298-4ECC-8926-E722C9F458E0}" destId="{00C5FD2E-6D28-4F1F-A66D-431BC2B32CBB}" srcOrd="1" destOrd="0" presId="urn:microsoft.com/office/officeart/2005/8/layout/vList5"/>
    <dgm:cxn modelId="{46F7CA17-B668-47F2-949F-8054DDE66C60}" type="presParOf" srcId="{553372B0-F298-4ECC-8926-E722C9F458E0}" destId="{CB2C1F0C-A27D-4B72-83F7-370AA4A1E91D}" srcOrd="2" destOrd="0" presId="urn:microsoft.com/office/officeart/2005/8/layout/vList5"/>
    <dgm:cxn modelId="{E43CC7E8-8187-4DEF-89AC-6C71BA809014}" type="presParOf" srcId="{CB2C1F0C-A27D-4B72-83F7-370AA4A1E91D}" destId="{F64878D5-E073-4159-A33F-294F5C98955F}" srcOrd="0" destOrd="0" presId="urn:microsoft.com/office/officeart/2005/8/layout/vList5"/>
    <dgm:cxn modelId="{8216455C-9080-4232-9E59-568076357190}" type="presParOf" srcId="{CB2C1F0C-A27D-4B72-83F7-370AA4A1E91D}" destId="{4D80D061-2FA4-49A3-B8BC-08D92EF62EE9}" srcOrd="1" destOrd="0" presId="urn:microsoft.com/office/officeart/2005/8/layout/vList5"/>
    <dgm:cxn modelId="{70E9A162-899F-44A1-9B95-A00804E43C5E}" type="presParOf" srcId="{553372B0-F298-4ECC-8926-E722C9F458E0}" destId="{C6164994-9C55-4E71-9586-336636214E18}" srcOrd="3" destOrd="0" presId="urn:microsoft.com/office/officeart/2005/8/layout/vList5"/>
    <dgm:cxn modelId="{4E308CB5-B7A2-4E90-A560-7981CF8B100A}" type="presParOf" srcId="{553372B0-F298-4ECC-8926-E722C9F458E0}" destId="{0B573809-4BBF-4A12-AE3A-39021E48C02B}" srcOrd="4" destOrd="0" presId="urn:microsoft.com/office/officeart/2005/8/layout/vList5"/>
    <dgm:cxn modelId="{2F5FB80E-4FA0-41B4-BE85-0C071BCBE7E7}" type="presParOf" srcId="{0B573809-4BBF-4A12-AE3A-39021E48C02B}" destId="{9351D14A-AD79-49D8-A000-AACCFFFD5CE5}" srcOrd="0" destOrd="0" presId="urn:microsoft.com/office/officeart/2005/8/layout/vList5"/>
    <dgm:cxn modelId="{B31BDB31-B554-4C7C-AAD2-94513A53E9E6}" type="presParOf" srcId="{0B573809-4BBF-4A12-AE3A-39021E48C02B}" destId="{CF2A9912-EE53-470F-A235-B60E06ABB031}" srcOrd="1" destOrd="0" presId="urn:microsoft.com/office/officeart/2005/8/layout/vList5"/>
    <dgm:cxn modelId="{AED8D8A9-193B-4C63-9104-3792458C7BF6}" type="presParOf" srcId="{553372B0-F298-4ECC-8926-E722C9F458E0}" destId="{3ED6BB86-2210-47F3-BD91-DE1CE5F82E6E}" srcOrd="5" destOrd="0" presId="urn:microsoft.com/office/officeart/2005/8/layout/vList5"/>
    <dgm:cxn modelId="{FA2BDD1F-2881-4F2A-9CDA-C67021A6B327}" type="presParOf" srcId="{553372B0-F298-4ECC-8926-E722C9F458E0}" destId="{602ACFFD-313C-4F48-B3B9-71A5D7942239}" srcOrd="6" destOrd="0" presId="urn:microsoft.com/office/officeart/2005/8/layout/vList5"/>
    <dgm:cxn modelId="{430AC43A-6138-4E41-9B8E-AA309E887E66}" type="presParOf" srcId="{602ACFFD-313C-4F48-B3B9-71A5D7942239}" destId="{7804E478-82F0-4826-A2B9-297443F77817}" srcOrd="0" destOrd="0" presId="urn:microsoft.com/office/officeart/2005/8/layout/vList5"/>
    <dgm:cxn modelId="{BAF2402F-999F-44C5-9F90-A80511F13EB4}" type="presParOf" srcId="{602ACFFD-313C-4F48-B3B9-71A5D7942239}" destId="{BE2C9F1D-92FF-4ECF-9A56-D338E9825764}" srcOrd="1" destOrd="0" presId="urn:microsoft.com/office/officeart/2005/8/layout/vList5"/>
    <dgm:cxn modelId="{507487C5-DDBA-4453-BE74-2E3D8A03BAD2}" type="presParOf" srcId="{553372B0-F298-4ECC-8926-E722C9F458E0}" destId="{ABBB01F5-CBFC-42C0-8F9B-353ACE1ADFE5}" srcOrd="7" destOrd="0" presId="urn:microsoft.com/office/officeart/2005/8/layout/vList5"/>
    <dgm:cxn modelId="{57DC44F1-A3DB-4A13-92B3-F0599BCCF8ED}" type="presParOf" srcId="{553372B0-F298-4ECC-8926-E722C9F458E0}" destId="{905F2B22-EDCF-4991-A9D1-0540751B9F92}" srcOrd="8" destOrd="0" presId="urn:microsoft.com/office/officeart/2005/8/layout/vList5"/>
    <dgm:cxn modelId="{36DBE38C-339B-49ED-938B-BFA13B4DF184}" type="presParOf" srcId="{905F2B22-EDCF-4991-A9D1-0540751B9F92}" destId="{49377AF6-9944-4CFF-A551-FB3801C0B260}" srcOrd="0" destOrd="0" presId="urn:microsoft.com/office/officeart/2005/8/layout/vList5"/>
    <dgm:cxn modelId="{72B0C4CB-22B6-48EA-9DEB-B46ED1DBAD53}" type="presParOf" srcId="{905F2B22-EDCF-4991-A9D1-0540751B9F92}" destId="{20DA33C0-68A3-4B9E-BA1C-FB2F4ED97F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726B64-0006-46C5-B428-E3EB00521EB3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370B65A-2608-4DA6-B692-554838D50234}">
      <dgm:prSet/>
      <dgm:spPr/>
      <dgm:t>
        <a:bodyPr/>
        <a:lstStyle/>
        <a:p>
          <a:r>
            <a:rPr lang="en-US" dirty="0"/>
            <a:t>1) Uses Pattern Matching algorithm for face detection. </a:t>
          </a:r>
        </a:p>
      </dgm:t>
    </dgm:pt>
    <dgm:pt modelId="{6AB44FDE-F2AC-4816-9682-87C98692B2CC}" type="parTrans" cxnId="{42E76B55-2D08-4697-8E64-3530BA573E85}">
      <dgm:prSet/>
      <dgm:spPr/>
      <dgm:t>
        <a:bodyPr/>
        <a:lstStyle/>
        <a:p>
          <a:endParaRPr lang="en-US"/>
        </a:p>
      </dgm:t>
    </dgm:pt>
    <dgm:pt modelId="{E57AD326-806E-4754-B3BF-0033C4582355}" type="sibTrans" cxnId="{42E76B55-2D08-4697-8E64-3530BA573E85}">
      <dgm:prSet/>
      <dgm:spPr/>
      <dgm:t>
        <a:bodyPr/>
        <a:lstStyle/>
        <a:p>
          <a:endParaRPr lang="en-US"/>
        </a:p>
      </dgm:t>
    </dgm:pt>
    <dgm:pt modelId="{167114B8-B828-4158-BFF3-E7804B9FDC7E}">
      <dgm:prSet/>
      <dgm:spPr/>
      <dgm:t>
        <a:bodyPr/>
        <a:lstStyle/>
        <a:p>
          <a:r>
            <a:rPr lang="en-US"/>
            <a:t>2) Score of minimum 600 required to perfectly match a face. </a:t>
          </a:r>
        </a:p>
      </dgm:t>
    </dgm:pt>
    <dgm:pt modelId="{DDE1F00F-980D-409E-9D6B-0C36D87FDA0A}" type="parTrans" cxnId="{A4491C1E-EF55-4758-BCE9-5EAB36F40870}">
      <dgm:prSet/>
      <dgm:spPr/>
      <dgm:t>
        <a:bodyPr/>
        <a:lstStyle/>
        <a:p>
          <a:endParaRPr lang="en-US"/>
        </a:p>
      </dgm:t>
    </dgm:pt>
    <dgm:pt modelId="{ECCF18FA-AA41-4F36-9168-560E5D663CA5}" type="sibTrans" cxnId="{A4491C1E-EF55-4758-BCE9-5EAB36F40870}">
      <dgm:prSet/>
      <dgm:spPr/>
      <dgm:t>
        <a:bodyPr/>
        <a:lstStyle/>
        <a:p>
          <a:endParaRPr lang="en-US"/>
        </a:p>
      </dgm:t>
    </dgm:pt>
    <dgm:pt modelId="{316EC21A-6BD0-43F4-860B-5FC3F83FFE76}">
      <dgm:prSet/>
      <dgm:spPr/>
      <dgm:t>
        <a:bodyPr/>
        <a:lstStyle/>
        <a:p>
          <a:r>
            <a:rPr lang="en-US"/>
            <a:t>3) Metric: Camera Resolution. </a:t>
          </a:r>
        </a:p>
      </dgm:t>
    </dgm:pt>
    <dgm:pt modelId="{491F7B31-1278-4DBD-9B72-D668E3B95ED9}" type="parTrans" cxnId="{5D9013C7-7AF9-4503-B4F1-04DB1D52A19E}">
      <dgm:prSet/>
      <dgm:spPr/>
      <dgm:t>
        <a:bodyPr/>
        <a:lstStyle/>
        <a:p>
          <a:endParaRPr lang="en-US"/>
        </a:p>
      </dgm:t>
    </dgm:pt>
    <dgm:pt modelId="{B33CCD32-5329-49E6-B259-705F65AA4045}" type="sibTrans" cxnId="{5D9013C7-7AF9-4503-B4F1-04DB1D52A19E}">
      <dgm:prSet/>
      <dgm:spPr/>
      <dgm:t>
        <a:bodyPr/>
        <a:lstStyle/>
        <a:p>
          <a:endParaRPr lang="en-US"/>
        </a:p>
      </dgm:t>
    </dgm:pt>
    <dgm:pt modelId="{1C780361-3700-491D-BDEB-541516733ED8}">
      <dgm:prSet/>
      <dgm:spPr/>
      <dgm:t>
        <a:bodyPr/>
        <a:lstStyle/>
        <a:p>
          <a:r>
            <a:rPr lang="en-US"/>
            <a:t>4) For prototype fixed to 10 users only but scalable design. </a:t>
          </a:r>
        </a:p>
      </dgm:t>
    </dgm:pt>
    <dgm:pt modelId="{BBA7AAF1-CE20-4334-8959-13C23EDE0318}" type="parTrans" cxnId="{941A5939-DC31-482F-9B70-C6B4B2E278DF}">
      <dgm:prSet/>
      <dgm:spPr/>
      <dgm:t>
        <a:bodyPr/>
        <a:lstStyle/>
        <a:p>
          <a:endParaRPr lang="en-US"/>
        </a:p>
      </dgm:t>
    </dgm:pt>
    <dgm:pt modelId="{D477F6DC-2DA5-48BC-AC7C-E930EE222D3F}" type="sibTrans" cxnId="{941A5939-DC31-482F-9B70-C6B4B2E278DF}">
      <dgm:prSet/>
      <dgm:spPr/>
      <dgm:t>
        <a:bodyPr/>
        <a:lstStyle/>
        <a:p>
          <a:endParaRPr lang="en-US"/>
        </a:p>
      </dgm:t>
    </dgm:pt>
    <dgm:pt modelId="{027C12C3-3A51-435F-A8A0-9975A8429BE3}">
      <dgm:prSet/>
      <dgm:spPr/>
      <dgm:t>
        <a:bodyPr/>
        <a:lstStyle/>
        <a:p>
          <a:r>
            <a:rPr lang="en-US"/>
            <a:t>5) Requires good lighting condition for better camera capture capability. </a:t>
          </a:r>
        </a:p>
      </dgm:t>
    </dgm:pt>
    <dgm:pt modelId="{EEB915F3-5B59-4AA8-AFA8-A25921D9D989}" type="parTrans" cxnId="{07A74DA4-AB95-42DB-BBBC-685EF106D24E}">
      <dgm:prSet/>
      <dgm:spPr/>
      <dgm:t>
        <a:bodyPr/>
        <a:lstStyle/>
        <a:p>
          <a:endParaRPr lang="en-US"/>
        </a:p>
      </dgm:t>
    </dgm:pt>
    <dgm:pt modelId="{B1DC4D21-58C3-4DD9-85E8-1CBE6B6F9319}" type="sibTrans" cxnId="{07A74DA4-AB95-42DB-BBBC-685EF106D24E}">
      <dgm:prSet/>
      <dgm:spPr/>
      <dgm:t>
        <a:bodyPr/>
        <a:lstStyle/>
        <a:p>
          <a:endParaRPr lang="en-US"/>
        </a:p>
      </dgm:t>
    </dgm:pt>
    <dgm:pt modelId="{C04FD86E-230E-44FE-A081-E1AD0D442801}">
      <dgm:prSet/>
      <dgm:spPr/>
      <dgm:t>
        <a:bodyPr/>
        <a:lstStyle/>
        <a:p>
          <a:r>
            <a:rPr lang="en-US"/>
            <a:t>6) Attendance sheet is .xlsx format and can be digitally distributed and maintained. </a:t>
          </a:r>
        </a:p>
      </dgm:t>
    </dgm:pt>
    <dgm:pt modelId="{DFE30678-6E51-4998-ABAB-0BEF334FA046}" type="parTrans" cxnId="{BB422234-349B-4351-9910-EB1697E542AF}">
      <dgm:prSet/>
      <dgm:spPr/>
      <dgm:t>
        <a:bodyPr/>
        <a:lstStyle/>
        <a:p>
          <a:endParaRPr lang="en-US"/>
        </a:p>
      </dgm:t>
    </dgm:pt>
    <dgm:pt modelId="{7144BB7A-5334-4CF1-905F-7F39D6C69DFA}" type="sibTrans" cxnId="{BB422234-349B-4351-9910-EB1697E542AF}">
      <dgm:prSet/>
      <dgm:spPr/>
      <dgm:t>
        <a:bodyPr/>
        <a:lstStyle/>
        <a:p>
          <a:endParaRPr lang="en-US"/>
        </a:p>
      </dgm:t>
    </dgm:pt>
    <dgm:pt modelId="{353A202A-22E1-4CFB-8D3E-A2449A93FC91}" type="pres">
      <dgm:prSet presAssocID="{59726B64-0006-46C5-B428-E3EB00521EB3}" presName="vert0" presStyleCnt="0">
        <dgm:presLayoutVars>
          <dgm:dir/>
          <dgm:animOne val="branch"/>
          <dgm:animLvl val="lvl"/>
        </dgm:presLayoutVars>
      </dgm:prSet>
      <dgm:spPr/>
    </dgm:pt>
    <dgm:pt modelId="{4CFEC19C-0C13-4563-80D0-7EE1D6DD7891}" type="pres">
      <dgm:prSet presAssocID="{7370B65A-2608-4DA6-B692-554838D50234}" presName="thickLine" presStyleLbl="alignNode1" presStyleIdx="0" presStyleCnt="6"/>
      <dgm:spPr/>
    </dgm:pt>
    <dgm:pt modelId="{698B38BF-9F07-4E82-BE63-48F4DD3D8CDD}" type="pres">
      <dgm:prSet presAssocID="{7370B65A-2608-4DA6-B692-554838D50234}" presName="horz1" presStyleCnt="0"/>
      <dgm:spPr/>
    </dgm:pt>
    <dgm:pt modelId="{DB7C3406-E318-4630-A562-FB13FFAA26B4}" type="pres">
      <dgm:prSet presAssocID="{7370B65A-2608-4DA6-B692-554838D50234}" presName="tx1" presStyleLbl="revTx" presStyleIdx="0" presStyleCnt="6"/>
      <dgm:spPr/>
    </dgm:pt>
    <dgm:pt modelId="{7FD2AE24-83BB-4919-8D7A-CC4825B42830}" type="pres">
      <dgm:prSet presAssocID="{7370B65A-2608-4DA6-B692-554838D50234}" presName="vert1" presStyleCnt="0"/>
      <dgm:spPr/>
    </dgm:pt>
    <dgm:pt modelId="{18F598CB-A95A-41B8-9A69-9DD5BC99EF6B}" type="pres">
      <dgm:prSet presAssocID="{167114B8-B828-4158-BFF3-E7804B9FDC7E}" presName="thickLine" presStyleLbl="alignNode1" presStyleIdx="1" presStyleCnt="6"/>
      <dgm:spPr/>
    </dgm:pt>
    <dgm:pt modelId="{15ED0260-BBE0-444E-87D5-5BA6FD4B643A}" type="pres">
      <dgm:prSet presAssocID="{167114B8-B828-4158-BFF3-E7804B9FDC7E}" presName="horz1" presStyleCnt="0"/>
      <dgm:spPr/>
    </dgm:pt>
    <dgm:pt modelId="{8F45D7EE-BE82-403B-9378-DB23D5A0B649}" type="pres">
      <dgm:prSet presAssocID="{167114B8-B828-4158-BFF3-E7804B9FDC7E}" presName="tx1" presStyleLbl="revTx" presStyleIdx="1" presStyleCnt="6"/>
      <dgm:spPr/>
    </dgm:pt>
    <dgm:pt modelId="{538F68A8-11BC-4FF4-96B8-4E881FCE1DD2}" type="pres">
      <dgm:prSet presAssocID="{167114B8-B828-4158-BFF3-E7804B9FDC7E}" presName="vert1" presStyleCnt="0"/>
      <dgm:spPr/>
    </dgm:pt>
    <dgm:pt modelId="{F41275EC-22AE-4FA4-B3B7-524AE8DB7E1A}" type="pres">
      <dgm:prSet presAssocID="{316EC21A-6BD0-43F4-860B-5FC3F83FFE76}" presName="thickLine" presStyleLbl="alignNode1" presStyleIdx="2" presStyleCnt="6"/>
      <dgm:spPr/>
    </dgm:pt>
    <dgm:pt modelId="{B0722AB2-AC0C-43B9-8614-ADF60F89BA34}" type="pres">
      <dgm:prSet presAssocID="{316EC21A-6BD0-43F4-860B-5FC3F83FFE76}" presName="horz1" presStyleCnt="0"/>
      <dgm:spPr/>
    </dgm:pt>
    <dgm:pt modelId="{172B341F-4C0F-4E64-868D-0198FAD656FB}" type="pres">
      <dgm:prSet presAssocID="{316EC21A-6BD0-43F4-860B-5FC3F83FFE76}" presName="tx1" presStyleLbl="revTx" presStyleIdx="2" presStyleCnt="6"/>
      <dgm:spPr/>
    </dgm:pt>
    <dgm:pt modelId="{5EA9EE8C-9860-4FAD-A143-19C93309E686}" type="pres">
      <dgm:prSet presAssocID="{316EC21A-6BD0-43F4-860B-5FC3F83FFE76}" presName="vert1" presStyleCnt="0"/>
      <dgm:spPr/>
    </dgm:pt>
    <dgm:pt modelId="{BA9696F4-C932-40E0-9938-11C0D9A715B6}" type="pres">
      <dgm:prSet presAssocID="{1C780361-3700-491D-BDEB-541516733ED8}" presName="thickLine" presStyleLbl="alignNode1" presStyleIdx="3" presStyleCnt="6"/>
      <dgm:spPr/>
    </dgm:pt>
    <dgm:pt modelId="{56922C41-7D06-4BF6-8D3B-1664711530AE}" type="pres">
      <dgm:prSet presAssocID="{1C780361-3700-491D-BDEB-541516733ED8}" presName="horz1" presStyleCnt="0"/>
      <dgm:spPr/>
    </dgm:pt>
    <dgm:pt modelId="{1D53DF2D-A749-410D-9C57-5B5827D0AA6A}" type="pres">
      <dgm:prSet presAssocID="{1C780361-3700-491D-BDEB-541516733ED8}" presName="tx1" presStyleLbl="revTx" presStyleIdx="3" presStyleCnt="6"/>
      <dgm:spPr/>
    </dgm:pt>
    <dgm:pt modelId="{CBCE3BB7-8622-4F2F-B423-FE55D739D1FB}" type="pres">
      <dgm:prSet presAssocID="{1C780361-3700-491D-BDEB-541516733ED8}" presName="vert1" presStyleCnt="0"/>
      <dgm:spPr/>
    </dgm:pt>
    <dgm:pt modelId="{790F0B8E-1156-4653-AD08-44BD995E77BA}" type="pres">
      <dgm:prSet presAssocID="{027C12C3-3A51-435F-A8A0-9975A8429BE3}" presName="thickLine" presStyleLbl="alignNode1" presStyleIdx="4" presStyleCnt="6"/>
      <dgm:spPr/>
    </dgm:pt>
    <dgm:pt modelId="{9C70A014-4EFE-4A58-874D-1E7092F4801D}" type="pres">
      <dgm:prSet presAssocID="{027C12C3-3A51-435F-A8A0-9975A8429BE3}" presName="horz1" presStyleCnt="0"/>
      <dgm:spPr/>
    </dgm:pt>
    <dgm:pt modelId="{CA90DA3F-6CCE-4BCF-9C96-AAE0C2CE2BDA}" type="pres">
      <dgm:prSet presAssocID="{027C12C3-3A51-435F-A8A0-9975A8429BE3}" presName="tx1" presStyleLbl="revTx" presStyleIdx="4" presStyleCnt="6"/>
      <dgm:spPr/>
    </dgm:pt>
    <dgm:pt modelId="{E4968A20-783A-4936-88F0-E1AD27363E3A}" type="pres">
      <dgm:prSet presAssocID="{027C12C3-3A51-435F-A8A0-9975A8429BE3}" presName="vert1" presStyleCnt="0"/>
      <dgm:spPr/>
    </dgm:pt>
    <dgm:pt modelId="{E5B95484-4727-43DB-980D-E62BBDBC805A}" type="pres">
      <dgm:prSet presAssocID="{C04FD86E-230E-44FE-A081-E1AD0D442801}" presName="thickLine" presStyleLbl="alignNode1" presStyleIdx="5" presStyleCnt="6"/>
      <dgm:spPr/>
    </dgm:pt>
    <dgm:pt modelId="{F4762B33-373C-41CA-BAB0-9DD0A5196B40}" type="pres">
      <dgm:prSet presAssocID="{C04FD86E-230E-44FE-A081-E1AD0D442801}" presName="horz1" presStyleCnt="0"/>
      <dgm:spPr/>
    </dgm:pt>
    <dgm:pt modelId="{0710D1E9-BB7D-4D4D-B272-33878ECF7486}" type="pres">
      <dgm:prSet presAssocID="{C04FD86E-230E-44FE-A081-E1AD0D442801}" presName="tx1" presStyleLbl="revTx" presStyleIdx="5" presStyleCnt="6"/>
      <dgm:spPr/>
    </dgm:pt>
    <dgm:pt modelId="{156EC1D2-2F04-4A4C-8A9B-B20C10FFF6BE}" type="pres">
      <dgm:prSet presAssocID="{C04FD86E-230E-44FE-A081-E1AD0D442801}" presName="vert1" presStyleCnt="0"/>
      <dgm:spPr/>
    </dgm:pt>
  </dgm:ptLst>
  <dgm:cxnLst>
    <dgm:cxn modelId="{21149617-7431-4D02-93A3-E8E7036435A9}" type="presOf" srcId="{59726B64-0006-46C5-B428-E3EB00521EB3}" destId="{353A202A-22E1-4CFB-8D3E-A2449A93FC91}" srcOrd="0" destOrd="0" presId="urn:microsoft.com/office/officeart/2008/layout/LinedList"/>
    <dgm:cxn modelId="{A4491C1E-EF55-4758-BCE9-5EAB36F40870}" srcId="{59726B64-0006-46C5-B428-E3EB00521EB3}" destId="{167114B8-B828-4158-BFF3-E7804B9FDC7E}" srcOrd="1" destOrd="0" parTransId="{DDE1F00F-980D-409E-9D6B-0C36D87FDA0A}" sibTransId="{ECCF18FA-AA41-4F36-9168-560E5D663CA5}"/>
    <dgm:cxn modelId="{BB422234-349B-4351-9910-EB1697E542AF}" srcId="{59726B64-0006-46C5-B428-E3EB00521EB3}" destId="{C04FD86E-230E-44FE-A081-E1AD0D442801}" srcOrd="5" destOrd="0" parTransId="{DFE30678-6E51-4998-ABAB-0BEF334FA046}" sibTransId="{7144BB7A-5334-4CF1-905F-7F39D6C69DFA}"/>
    <dgm:cxn modelId="{D1B39A37-E5B5-4CEA-B4C4-314A5383A31B}" type="presOf" srcId="{1C780361-3700-491D-BDEB-541516733ED8}" destId="{1D53DF2D-A749-410D-9C57-5B5827D0AA6A}" srcOrd="0" destOrd="0" presId="urn:microsoft.com/office/officeart/2008/layout/LinedList"/>
    <dgm:cxn modelId="{941A5939-DC31-482F-9B70-C6B4B2E278DF}" srcId="{59726B64-0006-46C5-B428-E3EB00521EB3}" destId="{1C780361-3700-491D-BDEB-541516733ED8}" srcOrd="3" destOrd="0" parTransId="{BBA7AAF1-CE20-4334-8959-13C23EDE0318}" sibTransId="{D477F6DC-2DA5-48BC-AC7C-E930EE222D3F}"/>
    <dgm:cxn modelId="{D796506A-0276-4B7F-A5B6-A9B7C9869A83}" type="presOf" srcId="{167114B8-B828-4158-BFF3-E7804B9FDC7E}" destId="{8F45D7EE-BE82-403B-9378-DB23D5A0B649}" srcOrd="0" destOrd="0" presId="urn:microsoft.com/office/officeart/2008/layout/LinedList"/>
    <dgm:cxn modelId="{42E76B55-2D08-4697-8E64-3530BA573E85}" srcId="{59726B64-0006-46C5-B428-E3EB00521EB3}" destId="{7370B65A-2608-4DA6-B692-554838D50234}" srcOrd="0" destOrd="0" parTransId="{6AB44FDE-F2AC-4816-9682-87C98692B2CC}" sibTransId="{E57AD326-806E-4754-B3BF-0033C4582355}"/>
    <dgm:cxn modelId="{42246887-7DC3-4F8C-A73C-D3090FBAF6E1}" type="presOf" srcId="{7370B65A-2608-4DA6-B692-554838D50234}" destId="{DB7C3406-E318-4630-A562-FB13FFAA26B4}" srcOrd="0" destOrd="0" presId="urn:microsoft.com/office/officeart/2008/layout/LinedList"/>
    <dgm:cxn modelId="{07A74DA4-AB95-42DB-BBBC-685EF106D24E}" srcId="{59726B64-0006-46C5-B428-E3EB00521EB3}" destId="{027C12C3-3A51-435F-A8A0-9975A8429BE3}" srcOrd="4" destOrd="0" parTransId="{EEB915F3-5B59-4AA8-AFA8-A25921D9D989}" sibTransId="{B1DC4D21-58C3-4DD9-85E8-1CBE6B6F9319}"/>
    <dgm:cxn modelId="{D27256A4-2258-412B-80F9-AFF373F8AC06}" type="presOf" srcId="{316EC21A-6BD0-43F4-860B-5FC3F83FFE76}" destId="{172B341F-4C0F-4E64-868D-0198FAD656FB}" srcOrd="0" destOrd="0" presId="urn:microsoft.com/office/officeart/2008/layout/LinedList"/>
    <dgm:cxn modelId="{5D9013C7-7AF9-4503-B4F1-04DB1D52A19E}" srcId="{59726B64-0006-46C5-B428-E3EB00521EB3}" destId="{316EC21A-6BD0-43F4-860B-5FC3F83FFE76}" srcOrd="2" destOrd="0" parTransId="{491F7B31-1278-4DBD-9B72-D668E3B95ED9}" sibTransId="{B33CCD32-5329-49E6-B259-705F65AA4045}"/>
    <dgm:cxn modelId="{ED762FD1-9B5E-43D1-93CE-CF84CD970A76}" type="presOf" srcId="{C04FD86E-230E-44FE-A081-E1AD0D442801}" destId="{0710D1E9-BB7D-4D4D-B272-33878ECF7486}" srcOrd="0" destOrd="0" presId="urn:microsoft.com/office/officeart/2008/layout/LinedList"/>
    <dgm:cxn modelId="{355988DE-60C0-4B4D-ACB0-BA4D758C21DE}" type="presOf" srcId="{027C12C3-3A51-435F-A8A0-9975A8429BE3}" destId="{CA90DA3F-6CCE-4BCF-9C96-AAE0C2CE2BDA}" srcOrd="0" destOrd="0" presId="urn:microsoft.com/office/officeart/2008/layout/LinedList"/>
    <dgm:cxn modelId="{638A5617-5300-4199-84B4-EB1C1F5949F4}" type="presParOf" srcId="{353A202A-22E1-4CFB-8D3E-A2449A93FC91}" destId="{4CFEC19C-0C13-4563-80D0-7EE1D6DD7891}" srcOrd="0" destOrd="0" presId="urn:microsoft.com/office/officeart/2008/layout/LinedList"/>
    <dgm:cxn modelId="{B53EC753-12EB-4D2B-8D03-71E71DC81952}" type="presParOf" srcId="{353A202A-22E1-4CFB-8D3E-A2449A93FC91}" destId="{698B38BF-9F07-4E82-BE63-48F4DD3D8CDD}" srcOrd="1" destOrd="0" presId="urn:microsoft.com/office/officeart/2008/layout/LinedList"/>
    <dgm:cxn modelId="{8C2677F7-EBDA-4EE8-B239-B60C5333217C}" type="presParOf" srcId="{698B38BF-9F07-4E82-BE63-48F4DD3D8CDD}" destId="{DB7C3406-E318-4630-A562-FB13FFAA26B4}" srcOrd="0" destOrd="0" presId="urn:microsoft.com/office/officeart/2008/layout/LinedList"/>
    <dgm:cxn modelId="{AE765325-2B19-4BEB-8895-6C0B314C30E2}" type="presParOf" srcId="{698B38BF-9F07-4E82-BE63-48F4DD3D8CDD}" destId="{7FD2AE24-83BB-4919-8D7A-CC4825B42830}" srcOrd="1" destOrd="0" presId="urn:microsoft.com/office/officeart/2008/layout/LinedList"/>
    <dgm:cxn modelId="{A12D59A1-810A-4301-8223-396E63F33DC7}" type="presParOf" srcId="{353A202A-22E1-4CFB-8D3E-A2449A93FC91}" destId="{18F598CB-A95A-41B8-9A69-9DD5BC99EF6B}" srcOrd="2" destOrd="0" presId="urn:microsoft.com/office/officeart/2008/layout/LinedList"/>
    <dgm:cxn modelId="{2626D413-8545-48C3-9175-875E0C7AB3F4}" type="presParOf" srcId="{353A202A-22E1-4CFB-8D3E-A2449A93FC91}" destId="{15ED0260-BBE0-444E-87D5-5BA6FD4B643A}" srcOrd="3" destOrd="0" presId="urn:microsoft.com/office/officeart/2008/layout/LinedList"/>
    <dgm:cxn modelId="{C84F2E47-B05A-42ED-9420-03A442EA5BA7}" type="presParOf" srcId="{15ED0260-BBE0-444E-87D5-5BA6FD4B643A}" destId="{8F45D7EE-BE82-403B-9378-DB23D5A0B649}" srcOrd="0" destOrd="0" presId="urn:microsoft.com/office/officeart/2008/layout/LinedList"/>
    <dgm:cxn modelId="{96BD85B3-95F2-49FC-B0E7-8A0160CBA38A}" type="presParOf" srcId="{15ED0260-BBE0-444E-87D5-5BA6FD4B643A}" destId="{538F68A8-11BC-4FF4-96B8-4E881FCE1DD2}" srcOrd="1" destOrd="0" presId="urn:microsoft.com/office/officeart/2008/layout/LinedList"/>
    <dgm:cxn modelId="{29B12C2C-CDC6-45ED-B160-28877D1AEEF8}" type="presParOf" srcId="{353A202A-22E1-4CFB-8D3E-A2449A93FC91}" destId="{F41275EC-22AE-4FA4-B3B7-524AE8DB7E1A}" srcOrd="4" destOrd="0" presId="urn:microsoft.com/office/officeart/2008/layout/LinedList"/>
    <dgm:cxn modelId="{F424E60E-C380-4D76-A071-4BEC8755E6BE}" type="presParOf" srcId="{353A202A-22E1-4CFB-8D3E-A2449A93FC91}" destId="{B0722AB2-AC0C-43B9-8614-ADF60F89BA34}" srcOrd="5" destOrd="0" presId="urn:microsoft.com/office/officeart/2008/layout/LinedList"/>
    <dgm:cxn modelId="{EDBA09F7-7539-4843-81CD-724C9E589C19}" type="presParOf" srcId="{B0722AB2-AC0C-43B9-8614-ADF60F89BA34}" destId="{172B341F-4C0F-4E64-868D-0198FAD656FB}" srcOrd="0" destOrd="0" presId="urn:microsoft.com/office/officeart/2008/layout/LinedList"/>
    <dgm:cxn modelId="{59A39BB1-1147-46FA-B02E-639F4B642750}" type="presParOf" srcId="{B0722AB2-AC0C-43B9-8614-ADF60F89BA34}" destId="{5EA9EE8C-9860-4FAD-A143-19C93309E686}" srcOrd="1" destOrd="0" presId="urn:microsoft.com/office/officeart/2008/layout/LinedList"/>
    <dgm:cxn modelId="{83682DA3-8EED-46E0-8C6A-D34052F2D7D7}" type="presParOf" srcId="{353A202A-22E1-4CFB-8D3E-A2449A93FC91}" destId="{BA9696F4-C932-40E0-9938-11C0D9A715B6}" srcOrd="6" destOrd="0" presId="urn:microsoft.com/office/officeart/2008/layout/LinedList"/>
    <dgm:cxn modelId="{1FBE183F-0D7C-47D2-877D-9A66A1556072}" type="presParOf" srcId="{353A202A-22E1-4CFB-8D3E-A2449A93FC91}" destId="{56922C41-7D06-4BF6-8D3B-1664711530AE}" srcOrd="7" destOrd="0" presId="urn:microsoft.com/office/officeart/2008/layout/LinedList"/>
    <dgm:cxn modelId="{A78C1980-64AC-4C62-A4A1-A7F466454951}" type="presParOf" srcId="{56922C41-7D06-4BF6-8D3B-1664711530AE}" destId="{1D53DF2D-A749-410D-9C57-5B5827D0AA6A}" srcOrd="0" destOrd="0" presId="urn:microsoft.com/office/officeart/2008/layout/LinedList"/>
    <dgm:cxn modelId="{0A8F8565-1940-464D-AA68-90E634533BEB}" type="presParOf" srcId="{56922C41-7D06-4BF6-8D3B-1664711530AE}" destId="{CBCE3BB7-8622-4F2F-B423-FE55D739D1FB}" srcOrd="1" destOrd="0" presId="urn:microsoft.com/office/officeart/2008/layout/LinedList"/>
    <dgm:cxn modelId="{90515793-49E5-43C4-97D2-AF39EC3E36F7}" type="presParOf" srcId="{353A202A-22E1-4CFB-8D3E-A2449A93FC91}" destId="{790F0B8E-1156-4653-AD08-44BD995E77BA}" srcOrd="8" destOrd="0" presId="urn:microsoft.com/office/officeart/2008/layout/LinedList"/>
    <dgm:cxn modelId="{32527CE1-4D13-4A3D-9899-7BA560202340}" type="presParOf" srcId="{353A202A-22E1-4CFB-8D3E-A2449A93FC91}" destId="{9C70A014-4EFE-4A58-874D-1E7092F4801D}" srcOrd="9" destOrd="0" presId="urn:microsoft.com/office/officeart/2008/layout/LinedList"/>
    <dgm:cxn modelId="{0ADDE0A0-8527-40C5-B0CB-3B5BE44FB366}" type="presParOf" srcId="{9C70A014-4EFE-4A58-874D-1E7092F4801D}" destId="{CA90DA3F-6CCE-4BCF-9C96-AAE0C2CE2BDA}" srcOrd="0" destOrd="0" presId="urn:microsoft.com/office/officeart/2008/layout/LinedList"/>
    <dgm:cxn modelId="{1B4BC13F-845D-4B42-AF8A-27A10B5C9B68}" type="presParOf" srcId="{9C70A014-4EFE-4A58-874D-1E7092F4801D}" destId="{E4968A20-783A-4936-88F0-E1AD27363E3A}" srcOrd="1" destOrd="0" presId="urn:microsoft.com/office/officeart/2008/layout/LinedList"/>
    <dgm:cxn modelId="{F36855B1-7480-4D54-A2AA-18854C085804}" type="presParOf" srcId="{353A202A-22E1-4CFB-8D3E-A2449A93FC91}" destId="{E5B95484-4727-43DB-980D-E62BBDBC805A}" srcOrd="10" destOrd="0" presId="urn:microsoft.com/office/officeart/2008/layout/LinedList"/>
    <dgm:cxn modelId="{BD350C33-F164-449C-9D73-71FBA75E1D38}" type="presParOf" srcId="{353A202A-22E1-4CFB-8D3E-A2449A93FC91}" destId="{F4762B33-373C-41CA-BAB0-9DD0A5196B40}" srcOrd="11" destOrd="0" presId="urn:microsoft.com/office/officeart/2008/layout/LinedList"/>
    <dgm:cxn modelId="{9B93F6E7-0E1C-4C56-B044-578C9E2E8E02}" type="presParOf" srcId="{F4762B33-373C-41CA-BAB0-9DD0A5196B40}" destId="{0710D1E9-BB7D-4D4D-B272-33878ECF7486}" srcOrd="0" destOrd="0" presId="urn:microsoft.com/office/officeart/2008/layout/LinedList"/>
    <dgm:cxn modelId="{CAEE6CE0-CB61-4477-9AE0-4D59FC70914F}" type="presParOf" srcId="{F4762B33-373C-41CA-BAB0-9DD0A5196B40}" destId="{156EC1D2-2F04-4A4C-8A9B-B20C10FFF6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3F12DD-E102-43BB-BAC5-8D5A668E537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A5545F-55FA-47A9-B9A4-307F2D567EF1}">
      <dgm:prSet/>
      <dgm:spPr/>
      <dgm:t>
        <a:bodyPr/>
        <a:lstStyle/>
        <a:p>
          <a:r>
            <a:rPr lang="en-US"/>
            <a:t>A camera will take continuous stream. </a:t>
          </a:r>
        </a:p>
      </dgm:t>
    </dgm:pt>
    <dgm:pt modelId="{7872096D-4EBD-4467-B6B9-48F338BC232C}" type="parTrans" cxnId="{55D91AE1-56F2-4344-BD5E-DBD4262AD447}">
      <dgm:prSet/>
      <dgm:spPr/>
      <dgm:t>
        <a:bodyPr/>
        <a:lstStyle/>
        <a:p>
          <a:endParaRPr lang="en-US"/>
        </a:p>
      </dgm:t>
    </dgm:pt>
    <dgm:pt modelId="{6A180C40-DC29-4218-9507-816703B9D07B}" type="sibTrans" cxnId="{55D91AE1-56F2-4344-BD5E-DBD4262AD447}">
      <dgm:prSet/>
      <dgm:spPr/>
      <dgm:t>
        <a:bodyPr/>
        <a:lstStyle/>
        <a:p>
          <a:endParaRPr lang="en-US"/>
        </a:p>
      </dgm:t>
    </dgm:pt>
    <dgm:pt modelId="{00C1BAE9-D770-474B-83C1-CC67AB2FC04C}">
      <dgm:prSet/>
      <dgm:spPr/>
      <dgm:t>
        <a:bodyPr/>
        <a:lstStyle/>
        <a:p>
          <a:r>
            <a:rPr lang="en-US"/>
            <a:t>In LABVIEW, IMAQ library for vision will be used. </a:t>
          </a:r>
        </a:p>
      </dgm:t>
    </dgm:pt>
    <dgm:pt modelId="{F1577510-5A14-49A7-8461-05AB0B664BD0}" type="parTrans" cxnId="{8CE39C4E-A384-4298-ACE1-A8B2D6671F82}">
      <dgm:prSet/>
      <dgm:spPr/>
      <dgm:t>
        <a:bodyPr/>
        <a:lstStyle/>
        <a:p>
          <a:endParaRPr lang="en-US"/>
        </a:p>
      </dgm:t>
    </dgm:pt>
    <dgm:pt modelId="{5B1DE929-EA74-4922-92EF-74342AFD2C76}" type="sibTrans" cxnId="{8CE39C4E-A384-4298-ACE1-A8B2D6671F82}">
      <dgm:prSet/>
      <dgm:spPr/>
      <dgm:t>
        <a:bodyPr/>
        <a:lstStyle/>
        <a:p>
          <a:endParaRPr lang="en-US"/>
        </a:p>
      </dgm:t>
    </dgm:pt>
    <dgm:pt modelId="{4DD8D585-4238-4DD3-99F9-B6AEE7C3261E}">
      <dgm:prSet/>
      <dgm:spPr/>
      <dgm:t>
        <a:bodyPr/>
        <a:lstStyle/>
        <a:p>
          <a:r>
            <a:rPr lang="en-US"/>
            <a:t>Convert the RGB image to grayscale image. </a:t>
          </a:r>
        </a:p>
      </dgm:t>
    </dgm:pt>
    <dgm:pt modelId="{6116D299-B99A-4A29-B84A-652CCDA30311}" type="parTrans" cxnId="{FF0CD064-B362-41B3-94F8-4E24C3E537BF}">
      <dgm:prSet/>
      <dgm:spPr/>
      <dgm:t>
        <a:bodyPr/>
        <a:lstStyle/>
        <a:p>
          <a:endParaRPr lang="en-US"/>
        </a:p>
      </dgm:t>
    </dgm:pt>
    <dgm:pt modelId="{C567176B-1FEF-498C-8E50-5388F1AE1659}" type="sibTrans" cxnId="{FF0CD064-B362-41B3-94F8-4E24C3E537BF}">
      <dgm:prSet/>
      <dgm:spPr/>
      <dgm:t>
        <a:bodyPr/>
        <a:lstStyle/>
        <a:p>
          <a:endParaRPr lang="en-US"/>
        </a:p>
      </dgm:t>
    </dgm:pt>
    <dgm:pt modelId="{9606E09D-D665-422A-9CE4-000F896BDC92}">
      <dgm:prSet/>
      <dgm:spPr/>
      <dgm:t>
        <a:bodyPr/>
        <a:lstStyle/>
        <a:p>
          <a:r>
            <a:rPr lang="en-US"/>
            <a:t>Then perform Machine Vision Algorithm and match with patterns stored in our database. </a:t>
          </a:r>
        </a:p>
      </dgm:t>
    </dgm:pt>
    <dgm:pt modelId="{5D4A5055-D5ED-4B5E-A719-BFA9C0A0BF04}" type="parTrans" cxnId="{4BB4F765-2856-4267-B147-6DB1B0EF87CE}">
      <dgm:prSet/>
      <dgm:spPr/>
      <dgm:t>
        <a:bodyPr/>
        <a:lstStyle/>
        <a:p>
          <a:endParaRPr lang="en-US"/>
        </a:p>
      </dgm:t>
    </dgm:pt>
    <dgm:pt modelId="{5B8776A5-BC08-46FA-A388-4A1335B9E813}" type="sibTrans" cxnId="{4BB4F765-2856-4267-B147-6DB1B0EF87CE}">
      <dgm:prSet/>
      <dgm:spPr/>
      <dgm:t>
        <a:bodyPr/>
        <a:lstStyle/>
        <a:p>
          <a:endParaRPr lang="en-US"/>
        </a:p>
      </dgm:t>
    </dgm:pt>
    <dgm:pt modelId="{F9A467B8-42E9-44C5-BFB7-D62DEEF0889D}">
      <dgm:prSet/>
      <dgm:spPr/>
      <dgm:t>
        <a:bodyPr/>
        <a:lstStyle/>
        <a:p>
          <a:r>
            <a:rPr lang="en-US"/>
            <a:t>If pattern matches based on the score of how successful, decide to mark attendance or not. </a:t>
          </a:r>
        </a:p>
      </dgm:t>
    </dgm:pt>
    <dgm:pt modelId="{E58F2795-A3C9-4C76-A898-87D5A4879916}" type="parTrans" cxnId="{D9836514-9664-4E96-879B-0AA587EF1ABD}">
      <dgm:prSet/>
      <dgm:spPr/>
      <dgm:t>
        <a:bodyPr/>
        <a:lstStyle/>
        <a:p>
          <a:endParaRPr lang="en-US"/>
        </a:p>
      </dgm:t>
    </dgm:pt>
    <dgm:pt modelId="{A0CEAD98-2EFB-40D4-9B33-789A1D0CF11C}" type="sibTrans" cxnId="{D9836514-9664-4E96-879B-0AA587EF1ABD}">
      <dgm:prSet/>
      <dgm:spPr/>
      <dgm:t>
        <a:bodyPr/>
        <a:lstStyle/>
        <a:p>
          <a:endParaRPr lang="en-US"/>
        </a:p>
      </dgm:t>
    </dgm:pt>
    <dgm:pt modelId="{B5A8205B-A6B9-41F6-A615-5C917C7EC731}">
      <dgm:prSet/>
      <dgm:spPr/>
      <dgm:t>
        <a:bodyPr/>
        <a:lstStyle/>
        <a:p>
          <a:r>
            <a:rPr lang="en-US"/>
            <a:t>Update the marked attendance in a measurement file. </a:t>
          </a:r>
        </a:p>
      </dgm:t>
    </dgm:pt>
    <dgm:pt modelId="{14BC2505-9FBE-4C01-A4F2-683D758D74D7}" type="parTrans" cxnId="{5AC3051A-1E7F-4955-9F3C-063AF95B3313}">
      <dgm:prSet/>
      <dgm:spPr/>
      <dgm:t>
        <a:bodyPr/>
        <a:lstStyle/>
        <a:p>
          <a:endParaRPr lang="en-US"/>
        </a:p>
      </dgm:t>
    </dgm:pt>
    <dgm:pt modelId="{85230216-6A7C-414B-AA00-14167478888D}" type="sibTrans" cxnId="{5AC3051A-1E7F-4955-9F3C-063AF95B3313}">
      <dgm:prSet/>
      <dgm:spPr/>
      <dgm:t>
        <a:bodyPr/>
        <a:lstStyle/>
        <a:p>
          <a:endParaRPr lang="en-US"/>
        </a:p>
      </dgm:t>
    </dgm:pt>
    <dgm:pt modelId="{AFA34A7A-F371-4A06-BCDF-C46DB6A7C782}" type="pres">
      <dgm:prSet presAssocID="{953F12DD-E102-43BB-BAC5-8D5A668E5377}" presName="linear" presStyleCnt="0">
        <dgm:presLayoutVars>
          <dgm:animLvl val="lvl"/>
          <dgm:resizeHandles val="exact"/>
        </dgm:presLayoutVars>
      </dgm:prSet>
      <dgm:spPr/>
    </dgm:pt>
    <dgm:pt modelId="{B42E4E21-C4E2-452B-8A9E-5B77F4DAF78D}" type="pres">
      <dgm:prSet presAssocID="{C7A5545F-55FA-47A9-B9A4-307F2D567EF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2E3749A-B450-4658-AEE5-E1A977ECC2CC}" type="pres">
      <dgm:prSet presAssocID="{6A180C40-DC29-4218-9507-816703B9D07B}" presName="spacer" presStyleCnt="0"/>
      <dgm:spPr/>
    </dgm:pt>
    <dgm:pt modelId="{80A0AFDB-2A38-4926-83F0-9D9E6ED45583}" type="pres">
      <dgm:prSet presAssocID="{00C1BAE9-D770-474B-83C1-CC67AB2FC04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E3BDD34-6562-4DB1-ADCF-93C9FB3CE36D}" type="pres">
      <dgm:prSet presAssocID="{5B1DE929-EA74-4922-92EF-74342AFD2C76}" presName="spacer" presStyleCnt="0"/>
      <dgm:spPr/>
    </dgm:pt>
    <dgm:pt modelId="{06A3CDC5-FA89-4285-94C3-A1A37F54ED6C}" type="pres">
      <dgm:prSet presAssocID="{4DD8D585-4238-4DD3-99F9-B6AEE7C3261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44F1D15-5C08-4A61-AE85-EC59D605406F}" type="pres">
      <dgm:prSet presAssocID="{C567176B-1FEF-498C-8E50-5388F1AE1659}" presName="spacer" presStyleCnt="0"/>
      <dgm:spPr/>
    </dgm:pt>
    <dgm:pt modelId="{5DD51FEF-78E3-4146-BE3A-F2516D0486DC}" type="pres">
      <dgm:prSet presAssocID="{9606E09D-D665-422A-9CE4-000F896BDC9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AF929DC-386C-49F3-883E-E3C14D73AA22}" type="pres">
      <dgm:prSet presAssocID="{5B8776A5-BC08-46FA-A388-4A1335B9E813}" presName="spacer" presStyleCnt="0"/>
      <dgm:spPr/>
    </dgm:pt>
    <dgm:pt modelId="{59DE1084-DC99-41F9-9B78-F1B98808B7A3}" type="pres">
      <dgm:prSet presAssocID="{F9A467B8-42E9-44C5-BFB7-D62DEEF0889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F5714CC-8657-446D-A8BC-655F9D6E48F8}" type="pres">
      <dgm:prSet presAssocID="{A0CEAD98-2EFB-40D4-9B33-789A1D0CF11C}" presName="spacer" presStyleCnt="0"/>
      <dgm:spPr/>
    </dgm:pt>
    <dgm:pt modelId="{573ABF30-4E7F-49DE-80FE-374D25BFD258}" type="pres">
      <dgm:prSet presAssocID="{B5A8205B-A6B9-41F6-A615-5C917C7EC73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37A100B-7764-412F-8605-6A26E1587E18}" type="presOf" srcId="{4DD8D585-4238-4DD3-99F9-B6AEE7C3261E}" destId="{06A3CDC5-FA89-4285-94C3-A1A37F54ED6C}" srcOrd="0" destOrd="0" presId="urn:microsoft.com/office/officeart/2005/8/layout/vList2"/>
    <dgm:cxn modelId="{343E960F-D1A9-4BBD-81B8-05F763406417}" type="presOf" srcId="{F9A467B8-42E9-44C5-BFB7-D62DEEF0889D}" destId="{59DE1084-DC99-41F9-9B78-F1B98808B7A3}" srcOrd="0" destOrd="0" presId="urn:microsoft.com/office/officeart/2005/8/layout/vList2"/>
    <dgm:cxn modelId="{D9836514-9664-4E96-879B-0AA587EF1ABD}" srcId="{953F12DD-E102-43BB-BAC5-8D5A668E5377}" destId="{F9A467B8-42E9-44C5-BFB7-D62DEEF0889D}" srcOrd="4" destOrd="0" parTransId="{E58F2795-A3C9-4C76-A898-87D5A4879916}" sibTransId="{A0CEAD98-2EFB-40D4-9B33-789A1D0CF11C}"/>
    <dgm:cxn modelId="{5AC3051A-1E7F-4955-9F3C-063AF95B3313}" srcId="{953F12DD-E102-43BB-BAC5-8D5A668E5377}" destId="{B5A8205B-A6B9-41F6-A615-5C917C7EC731}" srcOrd="5" destOrd="0" parTransId="{14BC2505-9FBE-4C01-A4F2-683D758D74D7}" sibTransId="{85230216-6A7C-414B-AA00-14167478888D}"/>
    <dgm:cxn modelId="{FF0CD064-B362-41B3-94F8-4E24C3E537BF}" srcId="{953F12DD-E102-43BB-BAC5-8D5A668E5377}" destId="{4DD8D585-4238-4DD3-99F9-B6AEE7C3261E}" srcOrd="2" destOrd="0" parTransId="{6116D299-B99A-4A29-B84A-652CCDA30311}" sibTransId="{C567176B-1FEF-498C-8E50-5388F1AE1659}"/>
    <dgm:cxn modelId="{4BB4F765-2856-4267-B147-6DB1B0EF87CE}" srcId="{953F12DD-E102-43BB-BAC5-8D5A668E5377}" destId="{9606E09D-D665-422A-9CE4-000F896BDC92}" srcOrd="3" destOrd="0" parTransId="{5D4A5055-D5ED-4B5E-A719-BFA9C0A0BF04}" sibTransId="{5B8776A5-BC08-46FA-A388-4A1335B9E813}"/>
    <dgm:cxn modelId="{DE0AA669-6483-45F8-9429-10ADEF3B07C1}" type="presOf" srcId="{00C1BAE9-D770-474B-83C1-CC67AB2FC04C}" destId="{80A0AFDB-2A38-4926-83F0-9D9E6ED45583}" srcOrd="0" destOrd="0" presId="urn:microsoft.com/office/officeart/2005/8/layout/vList2"/>
    <dgm:cxn modelId="{8CE39C4E-A384-4298-ACE1-A8B2D6671F82}" srcId="{953F12DD-E102-43BB-BAC5-8D5A668E5377}" destId="{00C1BAE9-D770-474B-83C1-CC67AB2FC04C}" srcOrd="1" destOrd="0" parTransId="{F1577510-5A14-49A7-8461-05AB0B664BD0}" sibTransId="{5B1DE929-EA74-4922-92EF-74342AFD2C76}"/>
    <dgm:cxn modelId="{630F7C94-747C-4F47-A23D-80918C1CE90D}" type="presOf" srcId="{953F12DD-E102-43BB-BAC5-8D5A668E5377}" destId="{AFA34A7A-F371-4A06-BCDF-C46DB6A7C782}" srcOrd="0" destOrd="0" presId="urn:microsoft.com/office/officeart/2005/8/layout/vList2"/>
    <dgm:cxn modelId="{FB1327A0-C2BD-47EA-8058-13470BE56B8D}" type="presOf" srcId="{C7A5545F-55FA-47A9-B9A4-307F2D567EF1}" destId="{B42E4E21-C4E2-452B-8A9E-5B77F4DAF78D}" srcOrd="0" destOrd="0" presId="urn:microsoft.com/office/officeart/2005/8/layout/vList2"/>
    <dgm:cxn modelId="{053434BD-C418-41C9-9939-DD183C2E30D1}" type="presOf" srcId="{9606E09D-D665-422A-9CE4-000F896BDC92}" destId="{5DD51FEF-78E3-4146-BE3A-F2516D0486DC}" srcOrd="0" destOrd="0" presId="urn:microsoft.com/office/officeart/2005/8/layout/vList2"/>
    <dgm:cxn modelId="{4B4D16D9-B4B8-4A85-8EFA-8B441239587C}" type="presOf" srcId="{B5A8205B-A6B9-41F6-A615-5C917C7EC731}" destId="{573ABF30-4E7F-49DE-80FE-374D25BFD258}" srcOrd="0" destOrd="0" presId="urn:microsoft.com/office/officeart/2005/8/layout/vList2"/>
    <dgm:cxn modelId="{55D91AE1-56F2-4344-BD5E-DBD4262AD447}" srcId="{953F12DD-E102-43BB-BAC5-8D5A668E5377}" destId="{C7A5545F-55FA-47A9-B9A4-307F2D567EF1}" srcOrd="0" destOrd="0" parTransId="{7872096D-4EBD-4467-B6B9-48F338BC232C}" sibTransId="{6A180C40-DC29-4218-9507-816703B9D07B}"/>
    <dgm:cxn modelId="{2ED39CAE-D1C2-4361-BED0-F3F1EB831EED}" type="presParOf" srcId="{AFA34A7A-F371-4A06-BCDF-C46DB6A7C782}" destId="{B42E4E21-C4E2-452B-8A9E-5B77F4DAF78D}" srcOrd="0" destOrd="0" presId="urn:microsoft.com/office/officeart/2005/8/layout/vList2"/>
    <dgm:cxn modelId="{6BA41679-C405-4A37-8463-5B1BE139451C}" type="presParOf" srcId="{AFA34A7A-F371-4A06-BCDF-C46DB6A7C782}" destId="{F2E3749A-B450-4658-AEE5-E1A977ECC2CC}" srcOrd="1" destOrd="0" presId="urn:microsoft.com/office/officeart/2005/8/layout/vList2"/>
    <dgm:cxn modelId="{F3532630-592B-43C7-87C4-3A1F78D74AA1}" type="presParOf" srcId="{AFA34A7A-F371-4A06-BCDF-C46DB6A7C782}" destId="{80A0AFDB-2A38-4926-83F0-9D9E6ED45583}" srcOrd="2" destOrd="0" presId="urn:microsoft.com/office/officeart/2005/8/layout/vList2"/>
    <dgm:cxn modelId="{3A4A2969-4C64-40C4-AC06-60FEB8DB7A8E}" type="presParOf" srcId="{AFA34A7A-F371-4A06-BCDF-C46DB6A7C782}" destId="{5E3BDD34-6562-4DB1-ADCF-93C9FB3CE36D}" srcOrd="3" destOrd="0" presId="urn:microsoft.com/office/officeart/2005/8/layout/vList2"/>
    <dgm:cxn modelId="{753716B3-460B-4D34-825C-5C69366FB516}" type="presParOf" srcId="{AFA34A7A-F371-4A06-BCDF-C46DB6A7C782}" destId="{06A3CDC5-FA89-4285-94C3-A1A37F54ED6C}" srcOrd="4" destOrd="0" presId="urn:microsoft.com/office/officeart/2005/8/layout/vList2"/>
    <dgm:cxn modelId="{08A3685E-88FD-4FEB-9183-69D5AB377483}" type="presParOf" srcId="{AFA34A7A-F371-4A06-BCDF-C46DB6A7C782}" destId="{944F1D15-5C08-4A61-AE85-EC59D605406F}" srcOrd="5" destOrd="0" presId="urn:microsoft.com/office/officeart/2005/8/layout/vList2"/>
    <dgm:cxn modelId="{D06BCD78-0B52-43DD-B777-EEB69AED28F0}" type="presParOf" srcId="{AFA34A7A-F371-4A06-BCDF-C46DB6A7C782}" destId="{5DD51FEF-78E3-4146-BE3A-F2516D0486DC}" srcOrd="6" destOrd="0" presId="urn:microsoft.com/office/officeart/2005/8/layout/vList2"/>
    <dgm:cxn modelId="{AE9F3C11-4304-4AE6-9D52-5B08C78D6239}" type="presParOf" srcId="{AFA34A7A-F371-4A06-BCDF-C46DB6A7C782}" destId="{DAF929DC-386C-49F3-883E-E3C14D73AA22}" srcOrd="7" destOrd="0" presId="urn:microsoft.com/office/officeart/2005/8/layout/vList2"/>
    <dgm:cxn modelId="{1665582D-5233-4CED-AEEB-2E557C9F3AB3}" type="presParOf" srcId="{AFA34A7A-F371-4A06-BCDF-C46DB6A7C782}" destId="{59DE1084-DC99-41F9-9B78-F1B98808B7A3}" srcOrd="8" destOrd="0" presId="urn:microsoft.com/office/officeart/2005/8/layout/vList2"/>
    <dgm:cxn modelId="{3659D444-A61C-471B-87E5-02CAC487A29C}" type="presParOf" srcId="{AFA34A7A-F371-4A06-BCDF-C46DB6A7C782}" destId="{7F5714CC-8657-446D-A8BC-655F9D6E48F8}" srcOrd="9" destOrd="0" presId="urn:microsoft.com/office/officeart/2005/8/layout/vList2"/>
    <dgm:cxn modelId="{0157BF85-5A96-46AA-B473-EBE50961053E}" type="presParOf" srcId="{AFA34A7A-F371-4A06-BCDF-C46DB6A7C782}" destId="{573ABF30-4E7F-49DE-80FE-374D25BFD25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9A3AF-BC0C-4C1B-B08F-8DD50BF8B737}">
      <dsp:nvSpPr>
        <dsp:cNvPr id="0" name=""/>
        <dsp:cNvSpPr/>
      </dsp:nvSpPr>
      <dsp:spPr>
        <a:xfrm>
          <a:off x="64900" y="1075853"/>
          <a:ext cx="770656" cy="7706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875F8-BB68-4FA9-BA11-45FDE20488A1}">
      <dsp:nvSpPr>
        <dsp:cNvPr id="0" name=""/>
        <dsp:cNvSpPr/>
      </dsp:nvSpPr>
      <dsp:spPr>
        <a:xfrm>
          <a:off x="226738" y="1237691"/>
          <a:ext cx="446980" cy="446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E1184-8911-47FA-8780-34DA5EEC42E9}">
      <dsp:nvSpPr>
        <dsp:cNvPr id="0" name=""/>
        <dsp:cNvSpPr/>
      </dsp:nvSpPr>
      <dsp:spPr>
        <a:xfrm>
          <a:off x="1000698" y="1075853"/>
          <a:ext cx="1816548" cy="77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Design of an automatic class attendance system using face detection algorithm of LabVIEW software.</a:t>
          </a:r>
        </a:p>
      </dsp:txBody>
      <dsp:txXfrm>
        <a:off x="1000698" y="1075853"/>
        <a:ext cx="1816548" cy="770656"/>
      </dsp:txXfrm>
    </dsp:sp>
    <dsp:sp modelId="{A50443AA-F6E1-4CF0-B2EF-17F036AA1407}">
      <dsp:nvSpPr>
        <dsp:cNvPr id="0" name=""/>
        <dsp:cNvSpPr/>
      </dsp:nvSpPr>
      <dsp:spPr>
        <a:xfrm>
          <a:off x="3133766" y="1075853"/>
          <a:ext cx="770656" cy="7706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9AA5B-031F-47E2-9131-37491E152F67}">
      <dsp:nvSpPr>
        <dsp:cNvPr id="0" name=""/>
        <dsp:cNvSpPr/>
      </dsp:nvSpPr>
      <dsp:spPr>
        <a:xfrm>
          <a:off x="3295604" y="1237691"/>
          <a:ext cx="446980" cy="446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566F6-EE31-48D4-9194-2D1B8941A570}">
      <dsp:nvSpPr>
        <dsp:cNvPr id="0" name=""/>
        <dsp:cNvSpPr/>
      </dsp:nvSpPr>
      <dsp:spPr>
        <a:xfrm>
          <a:off x="4069563" y="1075853"/>
          <a:ext cx="1816548" cy="77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system requires a video capture device and the running LabVIEW algorithm to be implemented successfully. </a:t>
          </a:r>
        </a:p>
      </dsp:txBody>
      <dsp:txXfrm>
        <a:off x="4069563" y="1075853"/>
        <a:ext cx="1816548" cy="770656"/>
      </dsp:txXfrm>
    </dsp:sp>
    <dsp:sp modelId="{FE4F286E-7852-438C-9E99-F8F6A417B273}">
      <dsp:nvSpPr>
        <dsp:cNvPr id="0" name=""/>
        <dsp:cNvSpPr/>
      </dsp:nvSpPr>
      <dsp:spPr>
        <a:xfrm>
          <a:off x="64900" y="2602911"/>
          <a:ext cx="770656" cy="7706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41C20-FEF3-4676-BEBC-83D684027E1F}">
      <dsp:nvSpPr>
        <dsp:cNvPr id="0" name=""/>
        <dsp:cNvSpPr/>
      </dsp:nvSpPr>
      <dsp:spPr>
        <a:xfrm>
          <a:off x="226738" y="2764749"/>
          <a:ext cx="446980" cy="446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6E2DE-693A-4437-A0AC-0F84F79B3807}">
      <dsp:nvSpPr>
        <dsp:cNvPr id="0" name=""/>
        <dsp:cNvSpPr/>
      </dsp:nvSpPr>
      <dsp:spPr>
        <a:xfrm>
          <a:off x="1000698" y="2602911"/>
          <a:ext cx="1816548" cy="77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It detects the faces and mark attendance accordingly. </a:t>
          </a:r>
        </a:p>
      </dsp:txBody>
      <dsp:txXfrm>
        <a:off x="1000698" y="2602911"/>
        <a:ext cx="1816548" cy="770656"/>
      </dsp:txXfrm>
    </dsp:sp>
    <dsp:sp modelId="{C1E2019C-39C2-4A92-8E1D-0A003B290665}">
      <dsp:nvSpPr>
        <dsp:cNvPr id="0" name=""/>
        <dsp:cNvSpPr/>
      </dsp:nvSpPr>
      <dsp:spPr>
        <a:xfrm>
          <a:off x="3133766" y="2602911"/>
          <a:ext cx="770656" cy="77065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BF372-7E6A-4C9E-938A-EDF34CFE013D}">
      <dsp:nvSpPr>
        <dsp:cNvPr id="0" name=""/>
        <dsp:cNvSpPr/>
      </dsp:nvSpPr>
      <dsp:spPr>
        <a:xfrm>
          <a:off x="3295604" y="2764749"/>
          <a:ext cx="446980" cy="4469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8F441-20C3-40D3-85B5-FC9C09BAE730}">
      <dsp:nvSpPr>
        <dsp:cNvPr id="0" name=""/>
        <dsp:cNvSpPr/>
      </dsp:nvSpPr>
      <dsp:spPr>
        <a:xfrm>
          <a:off x="4069563" y="2602911"/>
          <a:ext cx="1816548" cy="77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This system will prevent unnecessary wastage of time of classes that is usually wasted in form of class roll calls.</a:t>
          </a:r>
        </a:p>
      </dsp:txBody>
      <dsp:txXfrm>
        <a:off x="4069563" y="2602911"/>
        <a:ext cx="1816548" cy="770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62744-320A-437A-98D0-7F5BA965914B}">
      <dsp:nvSpPr>
        <dsp:cNvPr id="0" name=""/>
        <dsp:cNvSpPr/>
      </dsp:nvSpPr>
      <dsp:spPr>
        <a:xfrm rot="5400000">
          <a:off x="4100463" y="-1629984"/>
          <a:ext cx="763302" cy="4218461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Reducing time wastage during conventional class attendance.</a:t>
          </a:r>
        </a:p>
      </dsp:txBody>
      <dsp:txXfrm rot="-5400000">
        <a:off x="2372884" y="134856"/>
        <a:ext cx="4181200" cy="688780"/>
      </dsp:txXfrm>
    </dsp:sp>
    <dsp:sp modelId="{5FFC3F4F-39D1-425B-BB54-7760AC5766E5}">
      <dsp:nvSpPr>
        <dsp:cNvPr id="0" name=""/>
        <dsp:cNvSpPr/>
      </dsp:nvSpPr>
      <dsp:spPr>
        <a:xfrm>
          <a:off x="0" y="2182"/>
          <a:ext cx="2372884" cy="9541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Reducing</a:t>
          </a:r>
        </a:p>
      </dsp:txBody>
      <dsp:txXfrm>
        <a:off x="46577" y="48759"/>
        <a:ext cx="2279730" cy="860974"/>
      </dsp:txXfrm>
    </dsp:sp>
    <dsp:sp modelId="{4D80D061-2FA4-49A3-B8BC-08D92EF62EE9}">
      <dsp:nvSpPr>
        <dsp:cNvPr id="0" name=""/>
        <dsp:cNvSpPr/>
      </dsp:nvSpPr>
      <dsp:spPr>
        <a:xfrm rot="5400000">
          <a:off x="4100463" y="-628149"/>
          <a:ext cx="763302" cy="4218461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Utilizing latest trends in machine vision to implement a feasible solution for class attendance system.</a:t>
          </a:r>
        </a:p>
      </dsp:txBody>
      <dsp:txXfrm rot="-5400000">
        <a:off x="2372884" y="1136691"/>
        <a:ext cx="4181200" cy="688780"/>
      </dsp:txXfrm>
    </dsp:sp>
    <dsp:sp modelId="{F64878D5-E073-4159-A33F-294F5C98955F}">
      <dsp:nvSpPr>
        <dsp:cNvPr id="0" name=""/>
        <dsp:cNvSpPr/>
      </dsp:nvSpPr>
      <dsp:spPr>
        <a:xfrm>
          <a:off x="0" y="1004017"/>
          <a:ext cx="2372884" cy="9541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Utilizing</a:t>
          </a:r>
        </a:p>
      </dsp:txBody>
      <dsp:txXfrm>
        <a:off x="46577" y="1050594"/>
        <a:ext cx="2279730" cy="860974"/>
      </dsp:txXfrm>
    </dsp:sp>
    <dsp:sp modelId="{CF2A9912-EE53-470F-A235-B60E06ABB031}">
      <dsp:nvSpPr>
        <dsp:cNvPr id="0" name=""/>
        <dsp:cNvSpPr/>
      </dsp:nvSpPr>
      <dsp:spPr>
        <a:xfrm rot="5400000">
          <a:off x="4100463" y="373685"/>
          <a:ext cx="763302" cy="4218461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Automating the whole process so that we have digital environment.</a:t>
          </a:r>
        </a:p>
      </dsp:txBody>
      <dsp:txXfrm rot="-5400000">
        <a:off x="2372884" y="2138526"/>
        <a:ext cx="4181200" cy="688780"/>
      </dsp:txXfrm>
    </dsp:sp>
    <dsp:sp modelId="{9351D14A-AD79-49D8-A000-AACCFFFD5CE5}">
      <dsp:nvSpPr>
        <dsp:cNvPr id="0" name=""/>
        <dsp:cNvSpPr/>
      </dsp:nvSpPr>
      <dsp:spPr>
        <a:xfrm>
          <a:off x="0" y="2005852"/>
          <a:ext cx="2372884" cy="9541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Automating</a:t>
          </a:r>
        </a:p>
      </dsp:txBody>
      <dsp:txXfrm>
        <a:off x="46577" y="2052429"/>
        <a:ext cx="2279730" cy="860974"/>
      </dsp:txXfrm>
    </dsp:sp>
    <dsp:sp modelId="{BE2C9F1D-92FF-4ECF-9A56-D338E9825764}">
      <dsp:nvSpPr>
        <dsp:cNvPr id="0" name=""/>
        <dsp:cNvSpPr/>
      </dsp:nvSpPr>
      <dsp:spPr>
        <a:xfrm rot="5400000">
          <a:off x="4100463" y="1375520"/>
          <a:ext cx="763302" cy="4218461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Preventing fake roll calls as one to one attendance marking is possible only.</a:t>
          </a:r>
        </a:p>
      </dsp:txBody>
      <dsp:txXfrm rot="-5400000">
        <a:off x="2372884" y="3140361"/>
        <a:ext cx="4181200" cy="688780"/>
      </dsp:txXfrm>
    </dsp:sp>
    <dsp:sp modelId="{7804E478-82F0-4826-A2B9-297443F77817}">
      <dsp:nvSpPr>
        <dsp:cNvPr id="0" name=""/>
        <dsp:cNvSpPr/>
      </dsp:nvSpPr>
      <dsp:spPr>
        <a:xfrm>
          <a:off x="0" y="3007687"/>
          <a:ext cx="2372884" cy="9541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Preventing</a:t>
          </a:r>
        </a:p>
      </dsp:txBody>
      <dsp:txXfrm>
        <a:off x="46577" y="3054264"/>
        <a:ext cx="2279730" cy="860974"/>
      </dsp:txXfrm>
    </dsp:sp>
    <dsp:sp modelId="{20DA33C0-68A3-4B9E-BA1C-FB2F4ED97FD9}">
      <dsp:nvSpPr>
        <dsp:cNvPr id="0" name=""/>
        <dsp:cNvSpPr/>
      </dsp:nvSpPr>
      <dsp:spPr>
        <a:xfrm rot="5400000">
          <a:off x="4100463" y="2377355"/>
          <a:ext cx="763302" cy="4218461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Encouraging the use of technology in daily lives.</a:t>
          </a:r>
        </a:p>
      </dsp:txBody>
      <dsp:txXfrm rot="-5400000">
        <a:off x="2372884" y="4142196"/>
        <a:ext cx="4181200" cy="688780"/>
      </dsp:txXfrm>
    </dsp:sp>
    <dsp:sp modelId="{49377AF6-9944-4CFF-A551-FB3801C0B260}">
      <dsp:nvSpPr>
        <dsp:cNvPr id="0" name=""/>
        <dsp:cNvSpPr/>
      </dsp:nvSpPr>
      <dsp:spPr>
        <a:xfrm>
          <a:off x="0" y="4009522"/>
          <a:ext cx="2372884" cy="9541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Encouraging</a:t>
          </a:r>
        </a:p>
      </dsp:txBody>
      <dsp:txXfrm>
        <a:off x="46577" y="4056099"/>
        <a:ext cx="2279730" cy="860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EC19C-0C13-4563-80D0-7EE1D6DD7891}">
      <dsp:nvSpPr>
        <dsp:cNvPr id="0" name=""/>
        <dsp:cNvSpPr/>
      </dsp:nvSpPr>
      <dsp:spPr>
        <a:xfrm>
          <a:off x="0" y="2424"/>
          <a:ext cx="65913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7C3406-E318-4630-A562-FB13FFAA26B4}">
      <dsp:nvSpPr>
        <dsp:cNvPr id="0" name=""/>
        <dsp:cNvSpPr/>
      </dsp:nvSpPr>
      <dsp:spPr>
        <a:xfrm>
          <a:off x="0" y="2424"/>
          <a:ext cx="6591346" cy="826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1) Uses Pattern Matching algorithm for face detection. </a:t>
          </a:r>
        </a:p>
      </dsp:txBody>
      <dsp:txXfrm>
        <a:off x="0" y="2424"/>
        <a:ext cx="6591346" cy="826830"/>
      </dsp:txXfrm>
    </dsp:sp>
    <dsp:sp modelId="{18F598CB-A95A-41B8-9A69-9DD5BC99EF6B}">
      <dsp:nvSpPr>
        <dsp:cNvPr id="0" name=""/>
        <dsp:cNvSpPr/>
      </dsp:nvSpPr>
      <dsp:spPr>
        <a:xfrm>
          <a:off x="0" y="829255"/>
          <a:ext cx="65913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45D7EE-BE82-403B-9378-DB23D5A0B649}">
      <dsp:nvSpPr>
        <dsp:cNvPr id="0" name=""/>
        <dsp:cNvSpPr/>
      </dsp:nvSpPr>
      <dsp:spPr>
        <a:xfrm>
          <a:off x="0" y="829255"/>
          <a:ext cx="6591346" cy="826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2) Score of minimum 600 required to perfectly match a face. </a:t>
          </a:r>
        </a:p>
      </dsp:txBody>
      <dsp:txXfrm>
        <a:off x="0" y="829255"/>
        <a:ext cx="6591346" cy="826830"/>
      </dsp:txXfrm>
    </dsp:sp>
    <dsp:sp modelId="{F41275EC-22AE-4FA4-B3B7-524AE8DB7E1A}">
      <dsp:nvSpPr>
        <dsp:cNvPr id="0" name=""/>
        <dsp:cNvSpPr/>
      </dsp:nvSpPr>
      <dsp:spPr>
        <a:xfrm>
          <a:off x="0" y="1656085"/>
          <a:ext cx="65913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2B341F-4C0F-4E64-868D-0198FAD656FB}">
      <dsp:nvSpPr>
        <dsp:cNvPr id="0" name=""/>
        <dsp:cNvSpPr/>
      </dsp:nvSpPr>
      <dsp:spPr>
        <a:xfrm>
          <a:off x="0" y="1656085"/>
          <a:ext cx="6591346" cy="826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3) Metric: Camera Resolution. </a:t>
          </a:r>
        </a:p>
      </dsp:txBody>
      <dsp:txXfrm>
        <a:off x="0" y="1656085"/>
        <a:ext cx="6591346" cy="826830"/>
      </dsp:txXfrm>
    </dsp:sp>
    <dsp:sp modelId="{BA9696F4-C932-40E0-9938-11C0D9A715B6}">
      <dsp:nvSpPr>
        <dsp:cNvPr id="0" name=""/>
        <dsp:cNvSpPr/>
      </dsp:nvSpPr>
      <dsp:spPr>
        <a:xfrm>
          <a:off x="0" y="2482916"/>
          <a:ext cx="65913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D53DF2D-A749-410D-9C57-5B5827D0AA6A}">
      <dsp:nvSpPr>
        <dsp:cNvPr id="0" name=""/>
        <dsp:cNvSpPr/>
      </dsp:nvSpPr>
      <dsp:spPr>
        <a:xfrm>
          <a:off x="0" y="2482916"/>
          <a:ext cx="6591346" cy="826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4) For prototype fixed to 10 users only but scalable design. </a:t>
          </a:r>
        </a:p>
      </dsp:txBody>
      <dsp:txXfrm>
        <a:off x="0" y="2482916"/>
        <a:ext cx="6591346" cy="826830"/>
      </dsp:txXfrm>
    </dsp:sp>
    <dsp:sp modelId="{790F0B8E-1156-4653-AD08-44BD995E77BA}">
      <dsp:nvSpPr>
        <dsp:cNvPr id="0" name=""/>
        <dsp:cNvSpPr/>
      </dsp:nvSpPr>
      <dsp:spPr>
        <a:xfrm>
          <a:off x="0" y="3309747"/>
          <a:ext cx="65913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A90DA3F-6CCE-4BCF-9C96-AAE0C2CE2BDA}">
      <dsp:nvSpPr>
        <dsp:cNvPr id="0" name=""/>
        <dsp:cNvSpPr/>
      </dsp:nvSpPr>
      <dsp:spPr>
        <a:xfrm>
          <a:off x="0" y="3309747"/>
          <a:ext cx="6591346" cy="826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5) Requires good lighting condition for better camera capture capability. </a:t>
          </a:r>
        </a:p>
      </dsp:txBody>
      <dsp:txXfrm>
        <a:off x="0" y="3309747"/>
        <a:ext cx="6591346" cy="826830"/>
      </dsp:txXfrm>
    </dsp:sp>
    <dsp:sp modelId="{E5B95484-4727-43DB-980D-E62BBDBC805A}">
      <dsp:nvSpPr>
        <dsp:cNvPr id="0" name=""/>
        <dsp:cNvSpPr/>
      </dsp:nvSpPr>
      <dsp:spPr>
        <a:xfrm>
          <a:off x="0" y="4136577"/>
          <a:ext cx="65913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10D1E9-BB7D-4D4D-B272-33878ECF7486}">
      <dsp:nvSpPr>
        <dsp:cNvPr id="0" name=""/>
        <dsp:cNvSpPr/>
      </dsp:nvSpPr>
      <dsp:spPr>
        <a:xfrm>
          <a:off x="0" y="4136577"/>
          <a:ext cx="6591346" cy="826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6) Attendance sheet is .xlsx format and can be digitally distributed and maintained. </a:t>
          </a:r>
        </a:p>
      </dsp:txBody>
      <dsp:txXfrm>
        <a:off x="0" y="4136577"/>
        <a:ext cx="6591346" cy="826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E4E21-C4E2-452B-8A9E-5B77F4DAF78D}">
      <dsp:nvSpPr>
        <dsp:cNvPr id="0" name=""/>
        <dsp:cNvSpPr/>
      </dsp:nvSpPr>
      <dsp:spPr>
        <a:xfrm>
          <a:off x="0" y="25190"/>
          <a:ext cx="6492875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camera will take continuous stream. </a:t>
          </a:r>
        </a:p>
      </dsp:txBody>
      <dsp:txXfrm>
        <a:off x="38784" y="63974"/>
        <a:ext cx="6415307" cy="716935"/>
      </dsp:txXfrm>
    </dsp:sp>
    <dsp:sp modelId="{80A0AFDB-2A38-4926-83F0-9D9E6ED45583}">
      <dsp:nvSpPr>
        <dsp:cNvPr id="0" name=""/>
        <dsp:cNvSpPr/>
      </dsp:nvSpPr>
      <dsp:spPr>
        <a:xfrm>
          <a:off x="0" y="877293"/>
          <a:ext cx="6492875" cy="794503"/>
        </a:xfrm>
        <a:prstGeom prst="roundRect">
          <a:avLst/>
        </a:prstGeom>
        <a:solidFill>
          <a:schemeClr val="accent2">
            <a:hueOff val="-167625"/>
            <a:satOff val="-1932"/>
            <a:lumOff val="43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LABVIEW, IMAQ library for vision will be used. </a:t>
          </a:r>
        </a:p>
      </dsp:txBody>
      <dsp:txXfrm>
        <a:off x="38784" y="916077"/>
        <a:ext cx="6415307" cy="716935"/>
      </dsp:txXfrm>
    </dsp:sp>
    <dsp:sp modelId="{06A3CDC5-FA89-4285-94C3-A1A37F54ED6C}">
      <dsp:nvSpPr>
        <dsp:cNvPr id="0" name=""/>
        <dsp:cNvSpPr/>
      </dsp:nvSpPr>
      <dsp:spPr>
        <a:xfrm>
          <a:off x="0" y="1729396"/>
          <a:ext cx="6492875" cy="794503"/>
        </a:xfrm>
        <a:prstGeom prst="roundRect">
          <a:avLst/>
        </a:prstGeom>
        <a:solidFill>
          <a:schemeClr val="accent2">
            <a:hueOff val="-335249"/>
            <a:satOff val="-3863"/>
            <a:lumOff val="86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Convert the RGB image to grayscale image. </a:t>
          </a:r>
        </a:p>
      </dsp:txBody>
      <dsp:txXfrm>
        <a:off x="38784" y="1768180"/>
        <a:ext cx="6415307" cy="716935"/>
      </dsp:txXfrm>
    </dsp:sp>
    <dsp:sp modelId="{5DD51FEF-78E3-4146-BE3A-F2516D0486DC}">
      <dsp:nvSpPr>
        <dsp:cNvPr id="0" name=""/>
        <dsp:cNvSpPr/>
      </dsp:nvSpPr>
      <dsp:spPr>
        <a:xfrm>
          <a:off x="0" y="2581500"/>
          <a:ext cx="6492875" cy="794503"/>
        </a:xfrm>
        <a:prstGeom prst="roundRect">
          <a:avLst/>
        </a:prstGeom>
        <a:solidFill>
          <a:schemeClr val="accent2">
            <a:hueOff val="-502874"/>
            <a:satOff val="-5795"/>
            <a:lumOff val="129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Then perform Machine Vision Algorithm and match with patterns stored in our database. </a:t>
          </a:r>
        </a:p>
      </dsp:txBody>
      <dsp:txXfrm>
        <a:off x="38784" y="2620284"/>
        <a:ext cx="6415307" cy="716935"/>
      </dsp:txXfrm>
    </dsp:sp>
    <dsp:sp modelId="{59DE1084-DC99-41F9-9B78-F1B98808B7A3}">
      <dsp:nvSpPr>
        <dsp:cNvPr id="0" name=""/>
        <dsp:cNvSpPr/>
      </dsp:nvSpPr>
      <dsp:spPr>
        <a:xfrm>
          <a:off x="0" y="3433603"/>
          <a:ext cx="6492875" cy="794503"/>
        </a:xfrm>
        <a:prstGeom prst="roundRect">
          <a:avLst/>
        </a:prstGeom>
        <a:solidFill>
          <a:schemeClr val="accent2">
            <a:hueOff val="-670499"/>
            <a:satOff val="-7726"/>
            <a:lumOff val="172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pattern matches based on the score of how successful, decide to mark attendance or not. </a:t>
          </a:r>
        </a:p>
      </dsp:txBody>
      <dsp:txXfrm>
        <a:off x="38784" y="3472387"/>
        <a:ext cx="6415307" cy="716935"/>
      </dsp:txXfrm>
    </dsp:sp>
    <dsp:sp modelId="{573ABF30-4E7F-49DE-80FE-374D25BFD258}">
      <dsp:nvSpPr>
        <dsp:cNvPr id="0" name=""/>
        <dsp:cNvSpPr/>
      </dsp:nvSpPr>
      <dsp:spPr>
        <a:xfrm>
          <a:off x="0" y="4285706"/>
          <a:ext cx="6492875" cy="794503"/>
        </a:xfrm>
        <a:prstGeom prst="round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Update the marked attendance in a measurement file. </a:t>
          </a:r>
        </a:p>
      </dsp:txBody>
      <dsp:txXfrm>
        <a:off x="38784" y="4324490"/>
        <a:ext cx="6415307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7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1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0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7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3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9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3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8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74137A-D000-4F87-98F8-DA885ED2708E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BB44A3-90E4-4FF6-B0BF-E9054A88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4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mZ29Vta7Vc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libaba.com/product-detail/Original-Hik-vision-8MP-WDR-H_60752337217.html?spm=a2700.details.deiletai6.1.584755a0Lhzdop" TargetMode="External"/><Relationship Id="rId4" Type="http://schemas.openxmlformats.org/officeDocument/2006/relationships/hyperlink" Target="https://www.alibaba.com/product-detail/Original-Hik-vision-8MP-WDR-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BC78B-ED76-47AB-B562-945FA7DD3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1000"/>
          </a:blip>
          <a:srcRect t="15996" b="27754"/>
          <a:stretch/>
        </p:blipFill>
        <p:spPr>
          <a:xfrm>
            <a:off x="-103563" y="-480124"/>
            <a:ext cx="12191980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CCAF-9FA5-4C5E-9B66-AA8A45357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24" y="-41381"/>
            <a:ext cx="3879542" cy="38018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2AAB30-0030-4299-8917-ECC7DC810E13}"/>
              </a:ext>
            </a:extLst>
          </p:cNvPr>
          <p:cNvSpPr txBox="1"/>
          <p:nvPr/>
        </p:nvSpPr>
        <p:spPr>
          <a:xfrm>
            <a:off x="3098307" y="4873841"/>
            <a:ext cx="662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gerian" panose="04020705040A02060702" pitchFamily="82" charset="0"/>
              </a:rPr>
              <a:t>                 </a:t>
            </a:r>
            <a:r>
              <a:rPr lang="en-US" sz="2800" dirty="0">
                <a:latin typeface="Algerian" panose="04020705040A02060702" pitchFamily="82" charset="0"/>
              </a:rPr>
              <a:t>WELCOME TO OUR PROJECT</a:t>
            </a:r>
          </a:p>
        </p:txBody>
      </p:sp>
    </p:spTree>
    <p:extLst>
      <p:ext uri="{BB962C8B-B14F-4D97-AF65-F5344CB8AC3E}">
        <p14:creationId xmlns:p14="http://schemas.microsoft.com/office/powerpoint/2010/main" val="2503680454"/>
      </p:ext>
    </p:extLst>
  </p:cSld>
  <p:clrMapOvr>
    <a:masterClrMapping/>
  </p:clrMapOvr>
  <p:transition spd="slow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C39A5A-6D63-4FAC-B6C2-D37778B9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0E46C4F-3514-46CB-AE42-CB6078352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5084902-5C24-45E2-B5A3-092541E3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7FA1E91-A8BC-48A2-AC9A-E89FD9612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64E3167-8F97-4F74-BF1C-06B09CB7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008DBEC-8AE7-4A3E-92FB-A56EDF90D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0A04160F-52CD-4394-AAF9-EE7B5A1F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787801-CCE7-4729-A54E-37D1E625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622" y="3488533"/>
            <a:ext cx="2543201" cy="175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indent="0" algn="l">
              <a:spcAft>
                <a:spcPts val="2560"/>
              </a:spcAft>
              <a:tabLst>
                <a:tab pos="2246630" algn="ctr"/>
                <a:tab pos="3200400" algn="ctr"/>
              </a:tabLst>
            </a:pPr>
            <a:r>
              <a:rPr lang="en-US" sz="3200" dirty="0">
                <a:latin typeface="Algerian" panose="04020705040A02060702" pitchFamily="82" charset="0"/>
              </a:rPr>
              <a:t>Project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F66B-D9A7-4172-9672-22A817FAB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39" y="4306491"/>
            <a:ext cx="3448972" cy="1619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sz="1800" u="none" strike="noStrike" dirty="0">
                <a:uFill>
                  <a:solidFill>
                    <a:srgbClr val="000000"/>
                  </a:solidFill>
                </a:uFill>
              </a:rPr>
            </a:br>
            <a:endParaRPr lang="en-US" sz="1800" dirty="0"/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55599FE3-8CCE-4364-9F89-0C11699C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BFDA3-E912-45BE-9FED-6A987DBE2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r="13599" b="-3"/>
          <a:stretch/>
        </p:blipFill>
        <p:spPr>
          <a:xfrm>
            <a:off x="4941202" y="1011765"/>
            <a:ext cx="6237359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82A6EAE-156A-4F79-B54E-8AF6876B5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26" y="977105"/>
            <a:ext cx="6626274" cy="46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80BF91A2-B45D-4FE6-A7B0-5E146AE70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"/>
            <a:ext cx="12192000" cy="853480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1F8D1-7365-4456-BF67-5DFEB8FD800F}"/>
              </a:ext>
            </a:extLst>
          </p:cNvPr>
          <p:cNvSpPr txBox="1"/>
          <p:nvPr/>
        </p:nvSpPr>
        <p:spPr>
          <a:xfrm>
            <a:off x="298174" y="357808"/>
            <a:ext cx="1189382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u="sng" strike="noStrike" dirty="0">
                <a:effectLst/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u="sng" strike="noStrike" dirty="0" err="1">
                <a:effectLst/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Github</a:t>
            </a:r>
            <a:r>
              <a:rPr lang="en-US" sz="2800" u="sng" strike="noStrike" dirty="0">
                <a:effectLst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:- https://github.com/ashishdubey10/Face-Recognition-Based-Attendance-      </a:t>
            </a:r>
            <a:r>
              <a:rPr lang="en-US" sz="2800" u="sng" dirty="0">
                <a:effectLst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System/blob/master/haarcascade_frontalface_default.xml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   You tube</a:t>
            </a:r>
            <a:r>
              <a:rPr lang="en-US" sz="2800" dirty="0"/>
              <a:t>:- </a:t>
            </a:r>
            <a:r>
              <a:rPr lang="en-US" sz="2800" dirty="0">
                <a:hlinkClick r:id="rId3"/>
              </a:rPr>
              <a:t>https://www.youtube.com/watch?v=PmZ29Vta7Vc</a:t>
            </a:r>
            <a:endParaRPr lang="en-US" sz="2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https://www.alibaba.com/product-detail/Original-Hik-vision-8MP-WDR-</a:t>
            </a:r>
            <a:endParaRPr lang="en-US" sz="2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H_60752337217.html?spm=a2700.details.deiletai6.1.584755a0Lhzdop</a:t>
            </a:r>
            <a:endParaRPr lang="en-US" sz="2800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82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CBDB36D-4B6E-4254-9F70-E4A6CD5F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1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42944-1DD4-4B7A-91DE-96DAF8C67D7A}"/>
              </a:ext>
            </a:extLst>
          </p:cNvPr>
          <p:cNvSpPr txBox="1"/>
          <p:nvPr/>
        </p:nvSpPr>
        <p:spPr>
          <a:xfrm>
            <a:off x="3171439" y="5402709"/>
            <a:ext cx="656976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Verdana Pro Black" panose="020B0A04030504040204" pitchFamily="34" charset="0"/>
              </a:rPr>
              <a:t>               </a:t>
            </a:r>
            <a:r>
              <a:rPr lang="en-US" sz="4000" dirty="0">
                <a:latin typeface="Verdana Pro Black" panose="020B0A0403050404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051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321A-05CD-4E6B-BB73-9373EDB3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7859714" cy="175259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lbertus Extra Bold" panose="020E0802040304020204" pitchFamily="34" charset="0"/>
              </a:rPr>
              <a:t>FACE RECOGNITION BASED </a:t>
            </a:r>
            <a:br>
              <a:rPr lang="en-US" dirty="0">
                <a:latin typeface="Albertus Extra Bold" panose="020E0802040304020204" pitchFamily="34" charset="0"/>
              </a:rPr>
            </a:br>
            <a:r>
              <a:rPr lang="en-US" dirty="0" err="1">
                <a:latin typeface="Albertus Extra Bold" panose="020E0802040304020204" pitchFamily="34" charset="0"/>
              </a:rPr>
              <a:t>Attendence</a:t>
            </a:r>
            <a:endParaRPr lang="en-US" dirty="0">
              <a:latin typeface="Albertus Extra Bold" panose="020E08020403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4802F-7B0B-4971-A581-BAC156CE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29120"/>
            <a:ext cx="5143500" cy="4481230"/>
          </a:xfrm>
        </p:spPr>
        <p:txBody>
          <a:bodyPr>
            <a:normAutofit fontScale="47500" lnSpcReduction="20000"/>
          </a:bodyPr>
          <a:lstStyle/>
          <a:p>
            <a:endParaRPr lang="en-US" sz="5100" b="1" dirty="0"/>
          </a:p>
          <a:p>
            <a:r>
              <a:rPr lang="en-US" sz="5100" b="1" dirty="0"/>
              <a:t>Project Lead</a:t>
            </a:r>
            <a:r>
              <a:rPr lang="en-US" sz="5100" dirty="0"/>
              <a:t>:- </a:t>
            </a:r>
            <a:r>
              <a:rPr lang="en-US" sz="5100" dirty="0">
                <a:latin typeface="Babylon5" pitchFamily="2" charset="0"/>
              </a:rPr>
              <a:t>Roman Figurado</a:t>
            </a:r>
          </a:p>
          <a:p>
            <a:r>
              <a:rPr lang="en-US" sz="5100" b="1" u="sng" dirty="0"/>
              <a:t>Project members</a:t>
            </a:r>
            <a:r>
              <a:rPr lang="en-US" sz="5100" dirty="0"/>
              <a:t>:-</a:t>
            </a:r>
          </a:p>
          <a:p>
            <a:pPr marL="0" indent="0">
              <a:buNone/>
            </a:pPr>
            <a:r>
              <a:rPr lang="en-US" sz="3800" dirty="0">
                <a:latin typeface="Babylon5" pitchFamily="2" charset="0"/>
              </a:rPr>
              <a:t>   </a:t>
            </a:r>
            <a:r>
              <a:rPr lang="en-US" sz="3800" dirty="0" err="1">
                <a:latin typeface="Babylon5" pitchFamily="2" charset="0"/>
              </a:rPr>
              <a:t>Sachini</a:t>
            </a:r>
            <a:endParaRPr lang="en-US" sz="3800" dirty="0">
              <a:latin typeface="Babylon5" pitchFamily="2" charset="0"/>
            </a:endParaRPr>
          </a:p>
          <a:p>
            <a:pPr marL="0" indent="0">
              <a:buNone/>
            </a:pPr>
            <a:r>
              <a:rPr lang="en-US" sz="3800" dirty="0">
                <a:latin typeface="Babylon5" pitchFamily="2" charset="0"/>
              </a:rPr>
              <a:t>   </a:t>
            </a:r>
            <a:r>
              <a:rPr lang="en-US" sz="3800" dirty="0" err="1">
                <a:latin typeface="Babylon5" pitchFamily="2" charset="0"/>
              </a:rPr>
              <a:t>Hirushi</a:t>
            </a:r>
            <a:endParaRPr lang="en-US" sz="3800" dirty="0">
              <a:latin typeface="Babylon5" pitchFamily="2" charset="0"/>
            </a:endParaRPr>
          </a:p>
          <a:p>
            <a:pPr marL="0" indent="0">
              <a:buNone/>
            </a:pPr>
            <a:r>
              <a:rPr lang="en-US" sz="3800" dirty="0">
                <a:latin typeface="Babylon5" pitchFamily="2" charset="0"/>
              </a:rPr>
              <a:t>   </a:t>
            </a:r>
            <a:r>
              <a:rPr lang="en-US" sz="3800" dirty="0" err="1">
                <a:latin typeface="Babylon5" pitchFamily="2" charset="0"/>
              </a:rPr>
              <a:t>Muzni</a:t>
            </a:r>
            <a:endParaRPr lang="en-US" sz="3800" dirty="0">
              <a:latin typeface="Babylon5" pitchFamily="2" charset="0"/>
            </a:endParaRPr>
          </a:p>
          <a:p>
            <a:pPr marL="0" indent="0">
              <a:buNone/>
            </a:pPr>
            <a:r>
              <a:rPr lang="en-US" sz="3800" dirty="0">
                <a:latin typeface="Babylon5" pitchFamily="2" charset="0"/>
              </a:rPr>
              <a:t>   Santhosh</a:t>
            </a:r>
          </a:p>
          <a:p>
            <a:pPr marL="0" indent="0">
              <a:buNone/>
            </a:pPr>
            <a:r>
              <a:rPr lang="en-US" sz="3800" dirty="0">
                <a:latin typeface="Babylon5" pitchFamily="2" charset="0"/>
              </a:rPr>
              <a:t>   </a:t>
            </a:r>
            <a:r>
              <a:rPr lang="en-US" sz="3800" dirty="0" err="1">
                <a:latin typeface="Babylon5" pitchFamily="2" charset="0"/>
              </a:rPr>
              <a:t>Paveisha</a:t>
            </a:r>
            <a:endParaRPr lang="en-US" sz="3800" dirty="0">
              <a:latin typeface="Babylon5" pitchFamily="2" charset="0"/>
            </a:endParaRPr>
          </a:p>
          <a:p>
            <a:pPr marL="0" indent="0">
              <a:buNone/>
            </a:pPr>
            <a:r>
              <a:rPr lang="en-US" sz="3800" dirty="0">
                <a:latin typeface="Babylon5" pitchFamily="2" charset="0"/>
              </a:rPr>
              <a:t>   </a:t>
            </a:r>
            <a:r>
              <a:rPr lang="en-US" sz="3800" dirty="0" err="1">
                <a:latin typeface="Babylon5" pitchFamily="2" charset="0"/>
              </a:rPr>
              <a:t>Teshan</a:t>
            </a:r>
            <a:endParaRPr lang="en-US" sz="3800" dirty="0">
              <a:latin typeface="Babylon5" pitchFamily="2" charset="0"/>
            </a:endParaRPr>
          </a:p>
          <a:p>
            <a:pPr marL="0" indent="0">
              <a:buNone/>
            </a:pPr>
            <a:r>
              <a:rPr lang="en-US" sz="3800" dirty="0">
                <a:latin typeface="Babylon5" pitchFamily="2" charset="0"/>
              </a:rPr>
              <a:t>   </a:t>
            </a:r>
            <a:r>
              <a:rPr lang="en-US" sz="3800" dirty="0" err="1">
                <a:latin typeface="Babylon5" pitchFamily="2" charset="0"/>
              </a:rPr>
              <a:t>Ashini</a:t>
            </a:r>
            <a:r>
              <a:rPr lang="en-US" sz="3800" dirty="0">
                <a:latin typeface="Babylon5" pitchFamily="2" charset="0"/>
              </a:rPr>
              <a:t> </a:t>
            </a:r>
          </a:p>
          <a:p>
            <a:pPr marL="0" indent="0">
              <a:buNone/>
            </a:pPr>
            <a:r>
              <a:rPr lang="en-US" sz="3800" dirty="0">
                <a:latin typeface="Babylon5" pitchFamily="2" charset="0"/>
              </a:rPr>
              <a:t>   </a:t>
            </a:r>
            <a:r>
              <a:rPr lang="en-US" sz="3800" dirty="0" err="1">
                <a:latin typeface="Babylon5" pitchFamily="2" charset="0"/>
              </a:rPr>
              <a:t>Ihan</a:t>
            </a:r>
            <a:endParaRPr lang="en-US" sz="3800" dirty="0">
              <a:latin typeface="Babylon5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58A04-6C71-4C02-8073-8E4B79B7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25" y="1"/>
            <a:ext cx="2705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6DE1-086D-43B6-84A3-A8A4B451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pPr algn="r"/>
            <a:r>
              <a:rPr lang="en-US" sz="3600">
                <a:latin typeface="Albertus Extra Bold" panose="020E0802040304020204" pitchFamily="34" charset="0"/>
              </a:rPr>
              <a:t>Project Definition 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451406FB-9892-4CBE-9A19-0249207819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07932" y="1261873"/>
          <a:ext cx="5951013" cy="444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492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BC76-92BA-4726-81C3-758F971F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Albertus Extra Bold" panose="020E0802040304020204" pitchFamily="34" charset="0"/>
              </a:rPr>
              <a:t>Project Objectives</a:t>
            </a:r>
            <a:endParaRPr lang="en-US" b="1">
              <a:latin typeface="Albertus Extra Bold" panose="020E0802040304020204" pitchFamily="34" charset="0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19D1CAF-76E3-46F0-8787-6CEA79E57C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468499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04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331BF3-F1E3-4EFE-AFBD-A49363616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5996" b="277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AEFC4-851A-4AFB-87BC-9B1675C8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>
                <a:effectLst/>
                <a:latin typeface="Albertus Extra Bold" panose="020E0802040304020204" pitchFamily="34" charset="0"/>
                <a:ea typeface="Times New Roman" panose="02020603050405020304" pitchFamily="18" charset="0"/>
              </a:rPr>
              <a:t>Project Specifications </a:t>
            </a:r>
            <a:br>
              <a:rPr lang="en-US"/>
            </a:br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0C20A8C-9ED1-477E-AC51-5D88C7D82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055590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494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31F2-9025-4FC5-943E-77468FC9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562856"/>
            <a:ext cx="7413623" cy="8981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/>
              <a:t>Product Architecture and Components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C2CEE-9F24-4861-A0C7-5F92D0675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6" r="2" b="6092"/>
          <a:stretch/>
        </p:blipFill>
        <p:spPr>
          <a:xfrm>
            <a:off x="4045131" y="975360"/>
            <a:ext cx="6889569" cy="29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E73D73-C4FC-48A7-8006-C0C532522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63" y="643467"/>
            <a:ext cx="934827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E539-D495-47D4-843B-4AD84017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685800"/>
            <a:ext cx="2686050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lbertus Extra Bold" panose="020E0802040304020204" pitchFamily="34" charset="0"/>
              </a:rPr>
              <a:t>System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lbertus Extra Bold" panose="020E0802040304020204" pitchFamily="34" charset="0"/>
              </a:rPr>
              <a:t>Designs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03B6904-C130-44DB-8C01-2DFA9C73A1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69363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67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B9DE8-D319-4FE9-BD87-72D7E42C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Albertus Extra Bold" panose="020E0802040304020204" pitchFamily="34" charset="0"/>
              </a:rPr>
              <a:t>Technology we used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6D391-4087-43AF-8680-B9727D77D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932" y="1261873"/>
            <a:ext cx="5951013" cy="4449422"/>
          </a:xfrm>
        </p:spPr>
        <p:txBody>
          <a:bodyPr>
            <a:normAutofit/>
          </a:bodyPr>
          <a:lstStyle/>
          <a:p>
            <a:r>
              <a:rPr lang="en-US" sz="2000" b="1" dirty="0"/>
              <a:t>Python</a:t>
            </a:r>
          </a:p>
          <a:p>
            <a:r>
              <a:rPr lang="en-US" sz="2000" b="1" dirty="0"/>
              <a:t>Lab view</a:t>
            </a:r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OpenCV</a:t>
            </a:r>
            <a:endParaRPr lang="en-US" sz="2000" b="1" dirty="0"/>
          </a:p>
          <a:p>
            <a:endParaRPr lang="en-US" sz="2000" b="1" dirty="0"/>
          </a:p>
          <a:p>
            <a:endParaRPr lang="en-US" sz="2000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AEED503-7A0E-4ED3-930A-6BB4014C3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663044"/>
            <a:ext cx="4885096" cy="552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3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341</TotalTime>
  <Words>391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Albertus Extra Bold</vt:lpstr>
      <vt:lpstr>Algerian</vt:lpstr>
      <vt:lpstr>Arial</vt:lpstr>
      <vt:lpstr>Babylon5</vt:lpstr>
      <vt:lpstr>Corbel</vt:lpstr>
      <vt:lpstr>Times New Roman</vt:lpstr>
      <vt:lpstr>Verdana Pro Black</vt:lpstr>
      <vt:lpstr>Parallax</vt:lpstr>
      <vt:lpstr>PowerPoint Presentation</vt:lpstr>
      <vt:lpstr>FACE RECOGNITION BASED  Attendence</vt:lpstr>
      <vt:lpstr>Project Definition </vt:lpstr>
      <vt:lpstr>Project Objectives</vt:lpstr>
      <vt:lpstr>Project Specifications  </vt:lpstr>
      <vt:lpstr>Product Architecture and Components </vt:lpstr>
      <vt:lpstr>PowerPoint Presentation</vt:lpstr>
      <vt:lpstr>System Designs</vt:lpstr>
      <vt:lpstr>Technology we used</vt:lpstr>
      <vt:lpstr>Project schedule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 Definition of your project - title and objective of the project.</dc:title>
  <dc:creator>roman figurado</dc:creator>
  <cp:lastModifiedBy>Ashini 20212042</cp:lastModifiedBy>
  <cp:revision>21</cp:revision>
  <dcterms:created xsi:type="dcterms:W3CDTF">2021-10-22T04:27:54Z</dcterms:created>
  <dcterms:modified xsi:type="dcterms:W3CDTF">2021-11-12T09:22:06Z</dcterms:modified>
</cp:coreProperties>
</file>